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7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0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media/image373.jpg" ContentType="image/jpeg"/>
  <Override PartName="/ppt/notesSlides/notesSlide107.xml" ContentType="application/vnd.openxmlformats-officedocument.presentationml.notesSlide+xml"/>
  <Override PartName="/ppt/media/image379.jpg" ContentType="image/jpeg"/>
  <Override PartName="/ppt/notesSlides/notesSlide108.xml" ContentType="application/vnd.openxmlformats-officedocument.presentationml.notesSlide+xml"/>
  <Override PartName="/ppt/media/image380.jpg" ContentType="image/jpeg"/>
  <Override PartName="/ppt/media/image395.jpg" ContentType="image/jpeg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  <p:sldMasterId id="2147483678" r:id="rId4"/>
    <p:sldMasterId id="2147483684" r:id="rId5"/>
    <p:sldMasterId id="2147483690" r:id="rId6"/>
    <p:sldMasterId id="2147483704" r:id="rId7"/>
    <p:sldMasterId id="2147483711" r:id="rId8"/>
    <p:sldMasterId id="2147483719" r:id="rId9"/>
    <p:sldMasterId id="2147483726" r:id="rId10"/>
    <p:sldMasterId id="2147483734" r:id="rId11"/>
  </p:sldMasterIdLst>
  <p:notesMasterIdLst>
    <p:notesMasterId r:id="rId145"/>
  </p:notesMasterIdLst>
  <p:sldIdLst>
    <p:sldId id="256" r:id="rId12"/>
    <p:sldId id="257" r:id="rId13"/>
    <p:sldId id="258" r:id="rId14"/>
    <p:sldId id="260" r:id="rId15"/>
    <p:sldId id="261" r:id="rId16"/>
    <p:sldId id="262" r:id="rId17"/>
    <p:sldId id="265" r:id="rId18"/>
    <p:sldId id="266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31" r:id="rId72"/>
    <p:sldId id="332" r:id="rId73"/>
    <p:sldId id="322" r:id="rId74"/>
    <p:sldId id="323" r:id="rId75"/>
    <p:sldId id="324" r:id="rId76"/>
    <p:sldId id="327" r:id="rId77"/>
    <p:sldId id="328" r:id="rId78"/>
    <p:sldId id="329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70" r:id="rId115"/>
    <p:sldId id="369" r:id="rId116"/>
    <p:sldId id="373" r:id="rId117"/>
    <p:sldId id="375" r:id="rId118"/>
    <p:sldId id="397" r:id="rId119"/>
    <p:sldId id="398" r:id="rId120"/>
    <p:sldId id="399" r:id="rId121"/>
    <p:sldId id="376" r:id="rId122"/>
    <p:sldId id="377" r:id="rId123"/>
    <p:sldId id="379" r:id="rId124"/>
    <p:sldId id="382" r:id="rId125"/>
    <p:sldId id="383" r:id="rId126"/>
    <p:sldId id="390" r:id="rId127"/>
    <p:sldId id="400" r:id="rId128"/>
    <p:sldId id="391" r:id="rId129"/>
    <p:sldId id="392" r:id="rId130"/>
    <p:sldId id="393" r:id="rId131"/>
    <p:sldId id="396" r:id="rId132"/>
    <p:sldId id="405" r:id="rId133"/>
    <p:sldId id="402" r:id="rId134"/>
    <p:sldId id="403" r:id="rId135"/>
    <p:sldId id="404" r:id="rId136"/>
    <p:sldId id="401" r:id="rId137"/>
    <p:sldId id="384" r:id="rId138"/>
    <p:sldId id="385" r:id="rId139"/>
    <p:sldId id="386" r:id="rId140"/>
    <p:sldId id="387" r:id="rId141"/>
    <p:sldId id="388" r:id="rId142"/>
    <p:sldId id="267" r:id="rId143"/>
    <p:sldId id="406" r:id="rId144"/>
  </p:sldIdLst>
  <p:sldSz cx="12192000" cy="6864350"/>
  <p:notesSz cx="12192000" cy="68643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876" y="276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117" Type="http://schemas.openxmlformats.org/officeDocument/2006/relationships/slide" Target="slides/slide106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12" Type="http://schemas.openxmlformats.org/officeDocument/2006/relationships/slide" Target="slides/slide101.xml"/><Relationship Id="rId133" Type="http://schemas.openxmlformats.org/officeDocument/2006/relationships/slide" Target="slides/slide122.xml"/><Relationship Id="rId138" Type="http://schemas.openxmlformats.org/officeDocument/2006/relationships/slide" Target="slides/slide127.xml"/><Relationship Id="rId16" Type="http://schemas.openxmlformats.org/officeDocument/2006/relationships/slide" Target="slides/slide5.xml"/><Relationship Id="rId107" Type="http://schemas.openxmlformats.org/officeDocument/2006/relationships/slide" Target="slides/slide9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102" Type="http://schemas.openxmlformats.org/officeDocument/2006/relationships/slide" Target="slides/slide91.xml"/><Relationship Id="rId123" Type="http://schemas.openxmlformats.org/officeDocument/2006/relationships/slide" Target="slides/slide112.xml"/><Relationship Id="rId128" Type="http://schemas.openxmlformats.org/officeDocument/2006/relationships/slide" Target="slides/slide117.xml"/><Relationship Id="rId144" Type="http://schemas.openxmlformats.org/officeDocument/2006/relationships/slide" Target="slides/slide133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113" Type="http://schemas.openxmlformats.org/officeDocument/2006/relationships/slide" Target="slides/slide102.xml"/><Relationship Id="rId118" Type="http://schemas.openxmlformats.org/officeDocument/2006/relationships/slide" Target="slides/slide107.xml"/><Relationship Id="rId134" Type="http://schemas.openxmlformats.org/officeDocument/2006/relationships/slide" Target="slides/slide123.xml"/><Relationship Id="rId139" Type="http://schemas.openxmlformats.org/officeDocument/2006/relationships/slide" Target="slides/slide12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103" Type="http://schemas.openxmlformats.org/officeDocument/2006/relationships/slide" Target="slides/slide92.xml"/><Relationship Id="rId108" Type="http://schemas.openxmlformats.org/officeDocument/2006/relationships/slide" Target="slides/slide97.xml"/><Relationship Id="rId116" Type="http://schemas.openxmlformats.org/officeDocument/2006/relationships/slide" Target="slides/slide105.xml"/><Relationship Id="rId124" Type="http://schemas.openxmlformats.org/officeDocument/2006/relationships/slide" Target="slides/slide113.xml"/><Relationship Id="rId129" Type="http://schemas.openxmlformats.org/officeDocument/2006/relationships/slide" Target="slides/slide118.xml"/><Relationship Id="rId137" Type="http://schemas.openxmlformats.org/officeDocument/2006/relationships/slide" Target="slides/slide12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11" Type="http://schemas.openxmlformats.org/officeDocument/2006/relationships/slide" Target="slides/slide100.xml"/><Relationship Id="rId132" Type="http://schemas.openxmlformats.org/officeDocument/2006/relationships/slide" Target="slides/slide121.xml"/><Relationship Id="rId140" Type="http://schemas.openxmlformats.org/officeDocument/2006/relationships/slide" Target="slides/slide12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6" Type="http://schemas.openxmlformats.org/officeDocument/2006/relationships/slide" Target="slides/slide95.xml"/><Relationship Id="rId114" Type="http://schemas.openxmlformats.org/officeDocument/2006/relationships/slide" Target="slides/slide103.xml"/><Relationship Id="rId119" Type="http://schemas.openxmlformats.org/officeDocument/2006/relationships/slide" Target="slides/slide108.xml"/><Relationship Id="rId127" Type="http://schemas.openxmlformats.org/officeDocument/2006/relationships/slide" Target="slides/slide11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122" Type="http://schemas.openxmlformats.org/officeDocument/2006/relationships/slide" Target="slides/slide111.xml"/><Relationship Id="rId130" Type="http://schemas.openxmlformats.org/officeDocument/2006/relationships/slide" Target="slides/slide119.xml"/><Relationship Id="rId135" Type="http://schemas.openxmlformats.org/officeDocument/2006/relationships/slide" Target="slides/slide124.xml"/><Relationship Id="rId143" Type="http://schemas.openxmlformats.org/officeDocument/2006/relationships/slide" Target="slides/slide132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slide" Target="slides/slide9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slide" Target="slides/slide93.xml"/><Relationship Id="rId120" Type="http://schemas.openxmlformats.org/officeDocument/2006/relationships/slide" Target="slides/slide109.xml"/><Relationship Id="rId125" Type="http://schemas.openxmlformats.org/officeDocument/2006/relationships/slide" Target="slides/slide114.xml"/><Relationship Id="rId141" Type="http://schemas.openxmlformats.org/officeDocument/2006/relationships/slide" Target="slides/slide130.xml"/><Relationship Id="rId14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110" Type="http://schemas.openxmlformats.org/officeDocument/2006/relationships/slide" Target="slides/slide99.xml"/><Relationship Id="rId115" Type="http://schemas.openxmlformats.org/officeDocument/2006/relationships/slide" Target="slides/slide104.xml"/><Relationship Id="rId131" Type="http://schemas.openxmlformats.org/officeDocument/2006/relationships/slide" Target="slides/slide120.xml"/><Relationship Id="rId136" Type="http://schemas.openxmlformats.org/officeDocument/2006/relationships/slide" Target="slides/slide125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slide" Target="slides/slide94.xml"/><Relationship Id="rId126" Type="http://schemas.openxmlformats.org/officeDocument/2006/relationships/slide" Target="slides/slide115.xml"/><Relationship Id="rId14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121" Type="http://schemas.openxmlformats.org/officeDocument/2006/relationships/slide" Target="slides/slide110.xml"/><Relationship Id="rId142" Type="http://schemas.openxmlformats.org/officeDocument/2006/relationships/slide" Target="slides/slide1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_Work\_Seminar\F4_USART\Exa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Sheet1!$A$1:$A$32</c:f>
              <c:numCache>
                <c:formatCode>General</c:formatCode>
                <c:ptCount val="32"/>
                <c:pt idx="0">
                  <c:v>2047</c:v>
                </c:pt>
                <c:pt idx="1">
                  <c:v>2447</c:v>
                </c:pt>
                <c:pt idx="2">
                  <c:v>2831</c:v>
                </c:pt>
                <c:pt idx="3">
                  <c:v>3185</c:v>
                </c:pt>
                <c:pt idx="4">
                  <c:v>3498</c:v>
                </c:pt>
                <c:pt idx="5">
                  <c:v>3750</c:v>
                </c:pt>
                <c:pt idx="6">
                  <c:v>3939</c:v>
                </c:pt>
                <c:pt idx="7">
                  <c:v>4056</c:v>
                </c:pt>
                <c:pt idx="8">
                  <c:v>4095</c:v>
                </c:pt>
                <c:pt idx="9">
                  <c:v>4056</c:v>
                </c:pt>
                <c:pt idx="10">
                  <c:v>3939</c:v>
                </c:pt>
                <c:pt idx="11">
                  <c:v>3750</c:v>
                </c:pt>
                <c:pt idx="12">
                  <c:v>3495</c:v>
                </c:pt>
                <c:pt idx="13">
                  <c:v>3185</c:v>
                </c:pt>
                <c:pt idx="14">
                  <c:v>2831</c:v>
                </c:pt>
                <c:pt idx="15">
                  <c:v>2447</c:v>
                </c:pt>
                <c:pt idx="16">
                  <c:v>2047</c:v>
                </c:pt>
                <c:pt idx="17">
                  <c:v>1647</c:v>
                </c:pt>
                <c:pt idx="18">
                  <c:v>1263</c:v>
                </c:pt>
                <c:pt idx="19">
                  <c:v>909</c:v>
                </c:pt>
                <c:pt idx="20">
                  <c:v>599</c:v>
                </c:pt>
                <c:pt idx="21">
                  <c:v>344</c:v>
                </c:pt>
                <c:pt idx="22">
                  <c:v>155</c:v>
                </c:pt>
                <c:pt idx="23">
                  <c:v>38</c:v>
                </c:pt>
                <c:pt idx="24">
                  <c:v>0</c:v>
                </c:pt>
                <c:pt idx="25">
                  <c:v>38</c:v>
                </c:pt>
                <c:pt idx="26">
                  <c:v>155</c:v>
                </c:pt>
                <c:pt idx="27">
                  <c:v>344</c:v>
                </c:pt>
                <c:pt idx="28">
                  <c:v>599</c:v>
                </c:pt>
                <c:pt idx="29">
                  <c:v>909</c:v>
                </c:pt>
                <c:pt idx="30">
                  <c:v>1263</c:v>
                </c:pt>
                <c:pt idx="31">
                  <c:v>1647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2583152"/>
        <c:axId val="332584328"/>
      </c:lineChart>
      <c:catAx>
        <c:axId val="33258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584328"/>
        <c:crosses val="autoZero"/>
        <c:auto val="1"/>
        <c:lblAlgn val="ctr"/>
        <c:lblOffset val="100"/>
        <c:noMultiLvlLbl val="0"/>
      </c:catAx>
      <c:valAx>
        <c:axId val="332584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3258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36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389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93632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15063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4592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3913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3631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97537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17869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3721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D440946-B3FE-4062-9BAE-4125F5E6CB49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8653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D440946-B3FE-4062-9BAE-4125F5E6CB49}" type="slidenum">
              <a:rPr lang="fr-FR" smtClean="0"/>
              <a:pPr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0890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1493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0979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4445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3543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D440946-B3FE-4062-9BAE-4125F5E6CB49}" type="slidenum">
              <a:rPr lang="fr-FR" smtClean="0">
                <a:solidFill>
                  <a:prstClr val="black"/>
                </a:solidFill>
              </a:rPr>
              <a:pPr/>
              <a:t>130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287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2230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491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80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25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823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356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24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8286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89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4249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29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3628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841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6510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643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410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0833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695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33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357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534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262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828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37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7638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34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0613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499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839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24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61139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17310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161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56911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158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239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5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817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19779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39319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71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3689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87855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1998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44908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04035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432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309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1525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74444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71773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150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6206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17152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3967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0605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080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1377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1023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5410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52297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47823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65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82672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20740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311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8639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21407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72613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8094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18044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0308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4853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33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73911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7126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2616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079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17914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38545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2799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14546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34522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42670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99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95195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49899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4777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3011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6326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871731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6018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32044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8293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86037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07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9944" y="3555491"/>
            <a:ext cx="3458210" cy="3304540"/>
          </a:xfrm>
          <a:custGeom>
            <a:avLst/>
            <a:gdLst/>
            <a:ahLst/>
            <a:cxnLst/>
            <a:rect l="l" t="t" r="r" b="b"/>
            <a:pathLst>
              <a:path w="3458209" h="3304540">
                <a:moveTo>
                  <a:pt x="1820166" y="3304031"/>
                </a:moveTo>
                <a:lnTo>
                  <a:pt x="1774575" y="3262196"/>
                </a:lnTo>
                <a:lnTo>
                  <a:pt x="1642269" y="3131751"/>
                </a:lnTo>
                <a:lnTo>
                  <a:pt x="1514016" y="2997561"/>
                </a:lnTo>
                <a:lnTo>
                  <a:pt x="1391237" y="2862503"/>
                </a:lnTo>
                <a:lnTo>
                  <a:pt x="1275352" y="2729452"/>
                </a:lnTo>
                <a:lnTo>
                  <a:pt x="1167781" y="2601284"/>
                </a:lnTo>
                <a:lnTo>
                  <a:pt x="1069945" y="2480875"/>
                </a:lnTo>
                <a:lnTo>
                  <a:pt x="983264" y="2371101"/>
                </a:lnTo>
                <a:lnTo>
                  <a:pt x="909159" y="2274837"/>
                </a:lnTo>
                <a:lnTo>
                  <a:pt x="849049" y="2194959"/>
                </a:lnTo>
                <a:lnTo>
                  <a:pt x="804355" y="2134342"/>
                </a:lnTo>
                <a:lnTo>
                  <a:pt x="776497" y="2095864"/>
                </a:lnTo>
                <a:lnTo>
                  <a:pt x="766895" y="2082399"/>
                </a:lnTo>
                <a:lnTo>
                  <a:pt x="675168" y="1957520"/>
                </a:lnTo>
                <a:lnTo>
                  <a:pt x="592515" y="1844561"/>
                </a:lnTo>
                <a:lnTo>
                  <a:pt x="518364" y="1742319"/>
                </a:lnTo>
                <a:lnTo>
                  <a:pt x="452144" y="1649589"/>
                </a:lnTo>
                <a:lnTo>
                  <a:pt x="393284" y="1565168"/>
                </a:lnTo>
                <a:lnTo>
                  <a:pt x="341212" y="1487852"/>
                </a:lnTo>
                <a:lnTo>
                  <a:pt x="295357" y="1416436"/>
                </a:lnTo>
                <a:lnTo>
                  <a:pt x="255147" y="1349718"/>
                </a:lnTo>
                <a:lnTo>
                  <a:pt x="220011" y="1286492"/>
                </a:lnTo>
                <a:lnTo>
                  <a:pt x="189376" y="1225556"/>
                </a:lnTo>
                <a:lnTo>
                  <a:pt x="162673" y="1165706"/>
                </a:lnTo>
                <a:lnTo>
                  <a:pt x="139328" y="1105737"/>
                </a:lnTo>
                <a:lnTo>
                  <a:pt x="118772" y="1044446"/>
                </a:lnTo>
                <a:lnTo>
                  <a:pt x="100432" y="980628"/>
                </a:lnTo>
                <a:lnTo>
                  <a:pt x="83736" y="913081"/>
                </a:lnTo>
                <a:lnTo>
                  <a:pt x="68114" y="840600"/>
                </a:lnTo>
                <a:lnTo>
                  <a:pt x="52994" y="761982"/>
                </a:lnTo>
                <a:lnTo>
                  <a:pt x="37804" y="676022"/>
                </a:lnTo>
                <a:lnTo>
                  <a:pt x="21973" y="581517"/>
                </a:lnTo>
                <a:lnTo>
                  <a:pt x="4930" y="477262"/>
                </a:lnTo>
                <a:lnTo>
                  <a:pt x="0" y="300369"/>
                </a:lnTo>
                <a:lnTo>
                  <a:pt x="47096" y="168952"/>
                </a:lnTo>
                <a:lnTo>
                  <a:pt x="140664" y="78254"/>
                </a:lnTo>
                <a:lnTo>
                  <a:pt x="275148" y="23522"/>
                </a:lnTo>
                <a:lnTo>
                  <a:pt x="444992" y="0"/>
                </a:lnTo>
                <a:lnTo>
                  <a:pt x="644641" y="2932"/>
                </a:lnTo>
                <a:lnTo>
                  <a:pt x="868538" y="27563"/>
                </a:lnTo>
                <a:lnTo>
                  <a:pt x="1111127" y="69140"/>
                </a:lnTo>
                <a:lnTo>
                  <a:pt x="1366854" y="122905"/>
                </a:lnTo>
                <a:lnTo>
                  <a:pt x="1630162" y="184104"/>
                </a:lnTo>
                <a:lnTo>
                  <a:pt x="1895495" y="247983"/>
                </a:lnTo>
                <a:lnTo>
                  <a:pt x="2157299" y="309785"/>
                </a:lnTo>
                <a:lnTo>
                  <a:pt x="2410016" y="364755"/>
                </a:lnTo>
                <a:lnTo>
                  <a:pt x="2648092" y="408140"/>
                </a:lnTo>
                <a:lnTo>
                  <a:pt x="2865971" y="435182"/>
                </a:lnTo>
                <a:lnTo>
                  <a:pt x="3058096" y="441127"/>
                </a:lnTo>
                <a:lnTo>
                  <a:pt x="3218913" y="421221"/>
                </a:lnTo>
                <a:lnTo>
                  <a:pt x="3342865" y="370707"/>
                </a:lnTo>
                <a:lnTo>
                  <a:pt x="3424396" y="284831"/>
                </a:lnTo>
                <a:lnTo>
                  <a:pt x="3457952" y="158837"/>
                </a:lnTo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0027109" y="1512639"/>
            <a:ext cx="1949801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5908047" y="4571"/>
            <a:ext cx="3092832" cy="1693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8734974" y="796633"/>
            <a:ext cx="2087245" cy="1061720"/>
          </a:xfrm>
          <a:custGeom>
            <a:avLst/>
            <a:gdLst/>
            <a:ahLst/>
            <a:cxnLst/>
            <a:rect l="l" t="t" r="r" b="b"/>
            <a:pathLst>
              <a:path w="2087245" h="1061720">
                <a:moveTo>
                  <a:pt x="0" y="0"/>
                </a:moveTo>
                <a:lnTo>
                  <a:pt x="2086665" y="1061578"/>
                </a:lnTo>
              </a:path>
            </a:pathLst>
          </a:custGeom>
          <a:ln w="6432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10070852" y="3495350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90" h="274320">
                <a:moveTo>
                  <a:pt x="97225" y="0"/>
                </a:moveTo>
                <a:lnTo>
                  <a:pt x="343" y="207558"/>
                </a:lnTo>
                <a:lnTo>
                  <a:pt x="0" y="220481"/>
                </a:lnTo>
                <a:lnTo>
                  <a:pt x="3782" y="232132"/>
                </a:lnTo>
                <a:lnTo>
                  <a:pt x="10990" y="241574"/>
                </a:lnTo>
                <a:lnTo>
                  <a:pt x="20922" y="247867"/>
                </a:lnTo>
                <a:lnTo>
                  <a:pt x="92222" y="273389"/>
                </a:lnTo>
                <a:lnTo>
                  <a:pt x="103037" y="273821"/>
                </a:lnTo>
                <a:lnTo>
                  <a:pt x="113473" y="269882"/>
                </a:lnTo>
                <a:lnTo>
                  <a:pt x="122777" y="262130"/>
                </a:lnTo>
                <a:lnTo>
                  <a:pt x="130196" y="251121"/>
                </a:lnTo>
                <a:lnTo>
                  <a:pt x="199085" y="66116"/>
                </a:lnTo>
                <a:lnTo>
                  <a:pt x="199373" y="53240"/>
                </a:lnTo>
                <a:lnTo>
                  <a:pt x="195547" y="41629"/>
                </a:lnTo>
                <a:lnTo>
                  <a:pt x="188288" y="32208"/>
                </a:lnTo>
                <a:lnTo>
                  <a:pt x="178276" y="25900"/>
                </a:lnTo>
                <a:lnTo>
                  <a:pt x="109066" y="383"/>
                </a:lnTo>
                <a:lnTo>
                  <a:pt x="97225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10258989" y="3563111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39" y="0"/>
                </a:moveTo>
                <a:lnTo>
                  <a:pt x="0" y="12801"/>
                </a:lnTo>
                <a:lnTo>
                  <a:pt x="32125" y="22463"/>
                </a:lnTo>
                <a:lnTo>
                  <a:pt x="35387" y="12801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k object 22"/>
          <p:cNvSpPr/>
          <p:nvPr/>
        </p:nvSpPr>
        <p:spPr>
          <a:xfrm>
            <a:off x="10249327" y="358243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12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k object 23"/>
          <p:cNvSpPr/>
          <p:nvPr/>
        </p:nvSpPr>
        <p:spPr>
          <a:xfrm>
            <a:off x="10242926" y="3604900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25" y="25755"/>
                </a:lnTo>
                <a:lnTo>
                  <a:pt x="3526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k object 24"/>
          <p:cNvSpPr/>
          <p:nvPr/>
        </p:nvSpPr>
        <p:spPr>
          <a:xfrm>
            <a:off x="10233294" y="3627485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370" y="0"/>
                </a:moveTo>
                <a:lnTo>
                  <a:pt x="0" y="9570"/>
                </a:lnTo>
                <a:lnTo>
                  <a:pt x="32095" y="22494"/>
                </a:lnTo>
                <a:lnTo>
                  <a:pt x="38496" y="9570"/>
                </a:lnTo>
                <a:lnTo>
                  <a:pt x="637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k object 25"/>
          <p:cNvSpPr/>
          <p:nvPr/>
        </p:nvSpPr>
        <p:spPr>
          <a:xfrm>
            <a:off x="10226772" y="3646718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93"/>
                </a:lnTo>
                <a:lnTo>
                  <a:pt x="32217" y="25725"/>
                </a:lnTo>
                <a:lnTo>
                  <a:pt x="35356" y="12893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bk object 26"/>
          <p:cNvSpPr/>
          <p:nvPr/>
        </p:nvSpPr>
        <p:spPr>
          <a:xfrm>
            <a:off x="10217232" y="3669304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49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7" name="bk object 27"/>
          <p:cNvSpPr/>
          <p:nvPr/>
        </p:nvSpPr>
        <p:spPr>
          <a:xfrm>
            <a:off x="10210709" y="3691768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5356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8" name="bk object 28"/>
          <p:cNvSpPr/>
          <p:nvPr/>
        </p:nvSpPr>
        <p:spPr>
          <a:xfrm>
            <a:off x="10201047" y="3711092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1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bk object 29"/>
          <p:cNvSpPr/>
          <p:nvPr/>
        </p:nvSpPr>
        <p:spPr>
          <a:xfrm>
            <a:off x="10191385" y="373355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18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0" name="bk object 30"/>
          <p:cNvSpPr/>
          <p:nvPr/>
        </p:nvSpPr>
        <p:spPr>
          <a:xfrm>
            <a:off x="10111100" y="3505260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1" name="bk object 31"/>
          <p:cNvSpPr/>
          <p:nvPr/>
        </p:nvSpPr>
        <p:spPr>
          <a:xfrm>
            <a:off x="10104578" y="3527724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47" y="22463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2" name="bk object 32"/>
          <p:cNvSpPr/>
          <p:nvPr/>
        </p:nvSpPr>
        <p:spPr>
          <a:xfrm>
            <a:off x="10095037" y="354704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3" name="bk object 33"/>
          <p:cNvSpPr/>
          <p:nvPr/>
        </p:nvSpPr>
        <p:spPr>
          <a:xfrm>
            <a:off x="10088513" y="3569512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bk object 34"/>
          <p:cNvSpPr/>
          <p:nvPr/>
        </p:nvSpPr>
        <p:spPr>
          <a:xfrm>
            <a:off x="10078853" y="359209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4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5" name="bk object 35"/>
          <p:cNvSpPr/>
          <p:nvPr/>
        </p:nvSpPr>
        <p:spPr>
          <a:xfrm>
            <a:off x="10072451" y="361133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93"/>
                </a:lnTo>
                <a:lnTo>
                  <a:pt x="32125" y="25725"/>
                </a:lnTo>
                <a:lnTo>
                  <a:pt x="35387" y="1289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6" name="bk object 36"/>
          <p:cNvSpPr/>
          <p:nvPr/>
        </p:nvSpPr>
        <p:spPr>
          <a:xfrm>
            <a:off x="10062820" y="3633886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32"/>
                </a:lnTo>
                <a:lnTo>
                  <a:pt x="32217" y="25725"/>
                </a:lnTo>
                <a:lnTo>
                  <a:pt x="35356" y="12832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bk object 37"/>
          <p:cNvSpPr/>
          <p:nvPr/>
        </p:nvSpPr>
        <p:spPr>
          <a:xfrm>
            <a:off x="10053157" y="3656380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92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8618" y="1292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8" name="bk object 38"/>
          <p:cNvSpPr/>
          <p:nvPr/>
        </p:nvSpPr>
        <p:spPr>
          <a:xfrm>
            <a:off x="10046756" y="3675705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5356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9" name="bk object 39"/>
          <p:cNvSpPr/>
          <p:nvPr/>
        </p:nvSpPr>
        <p:spPr>
          <a:xfrm>
            <a:off x="10092852" y="3525965"/>
            <a:ext cx="155576" cy="213360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58" y="191504"/>
                </a:moveTo>
                <a:lnTo>
                  <a:pt x="7174" y="186163"/>
                </a:lnTo>
                <a:lnTo>
                  <a:pt x="938" y="176491"/>
                </a:lnTo>
                <a:lnTo>
                  <a:pt x="0" y="164177"/>
                </a:lnTo>
                <a:lnTo>
                  <a:pt x="12694" y="131452"/>
                </a:lnTo>
                <a:lnTo>
                  <a:pt x="23340" y="104009"/>
                </a:lnTo>
                <a:lnTo>
                  <a:pt x="32116" y="81384"/>
                </a:lnTo>
                <a:lnTo>
                  <a:pt x="39205" y="63111"/>
                </a:lnTo>
                <a:lnTo>
                  <a:pt x="44785" y="48725"/>
                </a:lnTo>
                <a:lnTo>
                  <a:pt x="49038" y="37762"/>
                </a:lnTo>
                <a:lnTo>
                  <a:pt x="52144" y="29757"/>
                </a:lnTo>
                <a:lnTo>
                  <a:pt x="54282" y="24244"/>
                </a:lnTo>
                <a:lnTo>
                  <a:pt x="55634" y="20759"/>
                </a:lnTo>
                <a:lnTo>
                  <a:pt x="56380" y="18836"/>
                </a:lnTo>
                <a:lnTo>
                  <a:pt x="84256" y="0"/>
                </a:lnTo>
                <a:lnTo>
                  <a:pt x="112908" y="10752"/>
                </a:lnTo>
                <a:lnTo>
                  <a:pt x="129655" y="17037"/>
                </a:lnTo>
                <a:lnTo>
                  <a:pt x="137693" y="20054"/>
                </a:lnTo>
                <a:lnTo>
                  <a:pt x="140220" y="21002"/>
                </a:lnTo>
                <a:lnTo>
                  <a:pt x="150167" y="27181"/>
                </a:lnTo>
                <a:lnTo>
                  <a:pt x="155278" y="37870"/>
                </a:lnTo>
                <a:lnTo>
                  <a:pt x="154471" y="50211"/>
                </a:lnTo>
                <a:lnTo>
                  <a:pt x="142471" y="83134"/>
                </a:lnTo>
                <a:lnTo>
                  <a:pt x="132448" y="110635"/>
                </a:lnTo>
                <a:lnTo>
                  <a:pt x="124222" y="133202"/>
                </a:lnTo>
                <a:lnTo>
                  <a:pt x="117618" y="151323"/>
                </a:lnTo>
                <a:lnTo>
                  <a:pt x="112455" y="165486"/>
                </a:lnTo>
                <a:lnTo>
                  <a:pt x="108558" y="176178"/>
                </a:lnTo>
                <a:lnTo>
                  <a:pt x="105748" y="183888"/>
                </a:lnTo>
                <a:lnTo>
                  <a:pt x="103848" y="189102"/>
                </a:lnTo>
                <a:lnTo>
                  <a:pt x="102679" y="192309"/>
                </a:lnTo>
                <a:lnTo>
                  <a:pt x="102064" y="193997"/>
                </a:lnTo>
                <a:lnTo>
                  <a:pt x="73057" y="212987"/>
                </a:lnTo>
                <a:lnTo>
                  <a:pt x="18258" y="191504"/>
                </a:lnTo>
                <a:close/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0" name="bk object 40"/>
          <p:cNvSpPr/>
          <p:nvPr/>
        </p:nvSpPr>
        <p:spPr>
          <a:xfrm>
            <a:off x="10378477" y="3631665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871" y="0"/>
                </a:moveTo>
                <a:lnTo>
                  <a:pt x="9864" y="6196"/>
                </a:lnTo>
                <a:lnTo>
                  <a:pt x="2458" y="17580"/>
                </a:lnTo>
                <a:lnTo>
                  <a:pt x="0" y="33621"/>
                </a:lnTo>
                <a:lnTo>
                  <a:pt x="5618" y="45552"/>
                </a:lnTo>
                <a:lnTo>
                  <a:pt x="16483" y="53723"/>
                </a:lnTo>
                <a:lnTo>
                  <a:pt x="31596" y="56673"/>
                </a:lnTo>
                <a:lnTo>
                  <a:pt x="44715" y="51872"/>
                </a:lnTo>
                <a:lnTo>
                  <a:pt x="53842" y="41724"/>
                </a:lnTo>
                <a:lnTo>
                  <a:pt x="57265" y="27945"/>
                </a:lnTo>
                <a:lnTo>
                  <a:pt x="55869" y="19127"/>
                </a:lnTo>
                <a:lnTo>
                  <a:pt x="49303" y="8796"/>
                </a:lnTo>
                <a:lnTo>
                  <a:pt x="37562" y="2000"/>
                </a:lnTo>
                <a:lnTo>
                  <a:pt x="20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1" name="bk object 41"/>
          <p:cNvSpPr/>
          <p:nvPr/>
        </p:nvSpPr>
        <p:spPr>
          <a:xfrm>
            <a:off x="10368267" y="3553447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777" y="102926"/>
                </a:moveTo>
                <a:lnTo>
                  <a:pt x="0" y="0"/>
                </a:lnTo>
              </a:path>
            </a:pathLst>
          </a:custGeom>
          <a:ln w="6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2" name="bk object 42"/>
          <p:cNvSpPr/>
          <p:nvPr/>
        </p:nvSpPr>
        <p:spPr>
          <a:xfrm>
            <a:off x="10358597" y="35437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62"/>
                </a:lnTo>
                <a:lnTo>
                  <a:pt x="6400" y="19324"/>
                </a:lnTo>
                <a:lnTo>
                  <a:pt x="16062" y="19324"/>
                </a:lnTo>
                <a:lnTo>
                  <a:pt x="22585" y="16062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3" name="bk object 43"/>
          <p:cNvSpPr/>
          <p:nvPr/>
        </p:nvSpPr>
        <p:spPr>
          <a:xfrm>
            <a:off x="10397249" y="3659604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534" y="80456"/>
                </a:lnTo>
              </a:path>
            </a:pathLst>
          </a:custGeom>
          <a:ln w="6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4" name="bk object 44"/>
          <p:cNvSpPr/>
          <p:nvPr/>
        </p:nvSpPr>
        <p:spPr>
          <a:xfrm>
            <a:off x="10489046" y="3717495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0356" y="0"/>
                </a:moveTo>
                <a:lnTo>
                  <a:pt x="9011" y="3373"/>
                </a:lnTo>
                <a:lnTo>
                  <a:pt x="1632" y="13225"/>
                </a:lnTo>
                <a:lnTo>
                  <a:pt x="0" y="29712"/>
                </a:lnTo>
                <a:lnTo>
                  <a:pt x="9242" y="38128"/>
                </a:lnTo>
                <a:lnTo>
                  <a:pt x="25899" y="41245"/>
                </a:lnTo>
                <a:lnTo>
                  <a:pt x="38335" y="34181"/>
                </a:lnTo>
                <a:lnTo>
                  <a:pt x="43165" y="22582"/>
                </a:lnTo>
                <a:lnTo>
                  <a:pt x="41961" y="14973"/>
                </a:lnTo>
                <a:lnTo>
                  <a:pt x="33954" y="4138"/>
                </a:lnTo>
                <a:lnTo>
                  <a:pt x="20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5" name="bk object 45"/>
          <p:cNvSpPr/>
          <p:nvPr/>
        </p:nvSpPr>
        <p:spPr>
          <a:xfrm>
            <a:off x="10503346" y="3608163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31" y="0"/>
                </a:lnTo>
                <a:lnTo>
                  <a:pt x="0" y="6400"/>
                </a:lnTo>
                <a:lnTo>
                  <a:pt x="0" y="22494"/>
                </a:lnTo>
                <a:lnTo>
                  <a:pt x="6431" y="28895"/>
                </a:lnTo>
                <a:lnTo>
                  <a:pt x="22494" y="28895"/>
                </a:lnTo>
                <a:lnTo>
                  <a:pt x="28864" y="22494"/>
                </a:lnTo>
                <a:lnTo>
                  <a:pt x="28864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6" name="bk object 46"/>
          <p:cNvSpPr/>
          <p:nvPr/>
        </p:nvSpPr>
        <p:spPr>
          <a:xfrm>
            <a:off x="10336164" y="373041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694" y="0"/>
                </a:moveTo>
                <a:lnTo>
                  <a:pt x="6370" y="0"/>
                </a:lnTo>
                <a:lnTo>
                  <a:pt x="0" y="6400"/>
                </a:lnTo>
                <a:lnTo>
                  <a:pt x="0" y="25725"/>
                </a:lnTo>
                <a:lnTo>
                  <a:pt x="6370" y="32125"/>
                </a:lnTo>
                <a:lnTo>
                  <a:pt x="25694" y="32125"/>
                </a:lnTo>
                <a:lnTo>
                  <a:pt x="32095" y="25725"/>
                </a:lnTo>
                <a:lnTo>
                  <a:pt x="32095" y="6400"/>
                </a:lnTo>
                <a:lnTo>
                  <a:pt x="25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7" name="bk object 47"/>
          <p:cNvSpPr/>
          <p:nvPr/>
        </p:nvSpPr>
        <p:spPr>
          <a:xfrm>
            <a:off x="10310437" y="3643548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293" y="0"/>
                </a:moveTo>
                <a:lnTo>
                  <a:pt x="6400" y="0"/>
                </a:lnTo>
                <a:lnTo>
                  <a:pt x="0" y="3169"/>
                </a:lnTo>
                <a:lnTo>
                  <a:pt x="0" y="16062"/>
                </a:lnTo>
                <a:lnTo>
                  <a:pt x="6400" y="22494"/>
                </a:lnTo>
                <a:lnTo>
                  <a:pt x="19293" y="22494"/>
                </a:lnTo>
                <a:lnTo>
                  <a:pt x="22433" y="16062"/>
                </a:lnTo>
                <a:lnTo>
                  <a:pt x="22433" y="3169"/>
                </a:lnTo>
                <a:lnTo>
                  <a:pt x="19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8" name="bk object 48"/>
          <p:cNvSpPr/>
          <p:nvPr/>
        </p:nvSpPr>
        <p:spPr>
          <a:xfrm>
            <a:off x="10400387" y="3617807"/>
            <a:ext cx="119380" cy="45085"/>
          </a:xfrm>
          <a:custGeom>
            <a:avLst/>
            <a:gdLst/>
            <a:ahLst/>
            <a:cxnLst/>
            <a:rect l="l" t="t" r="r" b="b"/>
            <a:pathLst>
              <a:path w="119379" h="45085">
                <a:moveTo>
                  <a:pt x="0" y="44969"/>
                </a:moveTo>
                <a:lnTo>
                  <a:pt x="119025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9" name="bk object 49"/>
          <p:cNvSpPr/>
          <p:nvPr/>
        </p:nvSpPr>
        <p:spPr>
          <a:xfrm>
            <a:off x="10323231" y="3653202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698" y="6402"/>
                </a:moveTo>
                <a:lnTo>
                  <a:pt x="0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0" name="bk object 50"/>
          <p:cNvSpPr/>
          <p:nvPr/>
        </p:nvSpPr>
        <p:spPr>
          <a:xfrm>
            <a:off x="10352209" y="3656372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836" y="0"/>
                </a:moveTo>
                <a:lnTo>
                  <a:pt x="0" y="90090"/>
                </a:lnTo>
              </a:path>
            </a:pathLst>
          </a:custGeom>
          <a:ln w="6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1" name="bk object 51"/>
          <p:cNvSpPr/>
          <p:nvPr/>
        </p:nvSpPr>
        <p:spPr>
          <a:xfrm>
            <a:off x="7342875" y="581194"/>
            <a:ext cx="83821" cy="13335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144" y="0"/>
                </a:moveTo>
                <a:lnTo>
                  <a:pt x="6400" y="0"/>
                </a:lnTo>
                <a:lnTo>
                  <a:pt x="0" y="3230"/>
                </a:lnTo>
                <a:lnTo>
                  <a:pt x="0" y="12893"/>
                </a:lnTo>
                <a:lnTo>
                  <a:pt x="83545" y="12893"/>
                </a:lnTo>
                <a:lnTo>
                  <a:pt x="83545" y="3230"/>
                </a:lnTo>
                <a:lnTo>
                  <a:pt x="7714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2" name="bk object 52"/>
          <p:cNvSpPr/>
          <p:nvPr/>
        </p:nvSpPr>
        <p:spPr>
          <a:xfrm>
            <a:off x="7323552" y="600519"/>
            <a:ext cx="122555" cy="244475"/>
          </a:xfrm>
          <a:custGeom>
            <a:avLst/>
            <a:gdLst/>
            <a:ahLst/>
            <a:cxnLst/>
            <a:rect l="l" t="t" r="r" b="b"/>
            <a:pathLst>
              <a:path w="122554" h="244475">
                <a:moveTo>
                  <a:pt x="118932" y="0"/>
                </a:moveTo>
                <a:lnTo>
                  <a:pt x="3139" y="0"/>
                </a:lnTo>
                <a:lnTo>
                  <a:pt x="0" y="3230"/>
                </a:lnTo>
                <a:lnTo>
                  <a:pt x="0" y="241218"/>
                </a:lnTo>
                <a:lnTo>
                  <a:pt x="3139" y="244480"/>
                </a:lnTo>
                <a:lnTo>
                  <a:pt x="118932" y="244480"/>
                </a:lnTo>
                <a:lnTo>
                  <a:pt x="122194" y="241218"/>
                </a:lnTo>
                <a:lnTo>
                  <a:pt x="122194" y="225155"/>
                </a:lnTo>
                <a:lnTo>
                  <a:pt x="12801" y="225155"/>
                </a:lnTo>
                <a:lnTo>
                  <a:pt x="9662" y="221894"/>
                </a:lnTo>
                <a:lnTo>
                  <a:pt x="9662" y="186598"/>
                </a:lnTo>
                <a:lnTo>
                  <a:pt x="12801" y="183337"/>
                </a:lnTo>
                <a:lnTo>
                  <a:pt x="122194" y="183337"/>
                </a:lnTo>
                <a:lnTo>
                  <a:pt x="122194" y="173675"/>
                </a:lnTo>
                <a:lnTo>
                  <a:pt x="12801" y="173675"/>
                </a:lnTo>
                <a:lnTo>
                  <a:pt x="9662" y="170413"/>
                </a:lnTo>
                <a:lnTo>
                  <a:pt x="9662" y="131886"/>
                </a:lnTo>
                <a:lnTo>
                  <a:pt x="12801" y="128625"/>
                </a:lnTo>
                <a:lnTo>
                  <a:pt x="122194" y="128625"/>
                </a:lnTo>
                <a:lnTo>
                  <a:pt x="122194" y="3230"/>
                </a:lnTo>
                <a:lnTo>
                  <a:pt x="118932" y="0"/>
                </a:lnTo>
                <a:close/>
              </a:path>
              <a:path w="122554" h="244475">
                <a:moveTo>
                  <a:pt x="122194" y="183337"/>
                </a:moveTo>
                <a:lnTo>
                  <a:pt x="112532" y="183337"/>
                </a:lnTo>
                <a:lnTo>
                  <a:pt x="115793" y="186598"/>
                </a:lnTo>
                <a:lnTo>
                  <a:pt x="115793" y="221894"/>
                </a:lnTo>
                <a:lnTo>
                  <a:pt x="112532" y="225155"/>
                </a:lnTo>
                <a:lnTo>
                  <a:pt x="122194" y="225155"/>
                </a:lnTo>
                <a:lnTo>
                  <a:pt x="122194" y="183337"/>
                </a:lnTo>
                <a:close/>
              </a:path>
              <a:path w="122554" h="244475">
                <a:moveTo>
                  <a:pt x="122194" y="128625"/>
                </a:moveTo>
                <a:lnTo>
                  <a:pt x="112532" y="128625"/>
                </a:lnTo>
                <a:lnTo>
                  <a:pt x="115793" y="131886"/>
                </a:lnTo>
                <a:lnTo>
                  <a:pt x="115793" y="170413"/>
                </a:lnTo>
                <a:lnTo>
                  <a:pt x="112532" y="173675"/>
                </a:lnTo>
                <a:lnTo>
                  <a:pt x="122194" y="173675"/>
                </a:lnTo>
                <a:lnTo>
                  <a:pt x="122194" y="12862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3" name="bk object 53"/>
          <p:cNvSpPr/>
          <p:nvPr/>
        </p:nvSpPr>
        <p:spPr>
          <a:xfrm>
            <a:off x="7201387" y="581194"/>
            <a:ext cx="80645" cy="13335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114" y="0"/>
                </a:moveTo>
                <a:lnTo>
                  <a:pt x="3230" y="0"/>
                </a:lnTo>
                <a:lnTo>
                  <a:pt x="0" y="3230"/>
                </a:lnTo>
                <a:lnTo>
                  <a:pt x="0" y="12893"/>
                </a:lnTo>
                <a:lnTo>
                  <a:pt x="80406" y="12893"/>
                </a:lnTo>
                <a:lnTo>
                  <a:pt x="80406" y="3230"/>
                </a:lnTo>
                <a:lnTo>
                  <a:pt x="7711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4" name="bk object 54"/>
          <p:cNvSpPr/>
          <p:nvPr/>
        </p:nvSpPr>
        <p:spPr>
          <a:xfrm>
            <a:off x="7182063" y="600519"/>
            <a:ext cx="119380" cy="244475"/>
          </a:xfrm>
          <a:custGeom>
            <a:avLst/>
            <a:gdLst/>
            <a:ahLst/>
            <a:cxnLst/>
            <a:rect l="l" t="t" r="r" b="b"/>
            <a:pathLst>
              <a:path w="119379" h="244475">
                <a:moveTo>
                  <a:pt x="115763" y="0"/>
                </a:moveTo>
                <a:lnTo>
                  <a:pt x="3261" y="0"/>
                </a:lnTo>
                <a:lnTo>
                  <a:pt x="0" y="3230"/>
                </a:lnTo>
                <a:lnTo>
                  <a:pt x="0" y="241218"/>
                </a:lnTo>
                <a:lnTo>
                  <a:pt x="3261" y="244480"/>
                </a:lnTo>
                <a:lnTo>
                  <a:pt x="115763" y="244480"/>
                </a:lnTo>
                <a:lnTo>
                  <a:pt x="118932" y="241218"/>
                </a:lnTo>
                <a:lnTo>
                  <a:pt x="118932" y="225155"/>
                </a:lnTo>
                <a:lnTo>
                  <a:pt x="9631" y="225155"/>
                </a:lnTo>
                <a:lnTo>
                  <a:pt x="9631" y="183337"/>
                </a:lnTo>
                <a:lnTo>
                  <a:pt x="118932" y="183337"/>
                </a:lnTo>
                <a:lnTo>
                  <a:pt x="118932" y="173675"/>
                </a:lnTo>
                <a:lnTo>
                  <a:pt x="9631" y="173675"/>
                </a:lnTo>
                <a:lnTo>
                  <a:pt x="9631" y="128625"/>
                </a:lnTo>
                <a:lnTo>
                  <a:pt x="118932" y="128625"/>
                </a:lnTo>
                <a:lnTo>
                  <a:pt x="118932" y="118963"/>
                </a:lnTo>
                <a:lnTo>
                  <a:pt x="9631" y="118963"/>
                </a:lnTo>
                <a:lnTo>
                  <a:pt x="6400" y="115823"/>
                </a:lnTo>
                <a:lnTo>
                  <a:pt x="6400" y="77175"/>
                </a:lnTo>
                <a:lnTo>
                  <a:pt x="9631" y="74005"/>
                </a:lnTo>
                <a:lnTo>
                  <a:pt x="118932" y="74005"/>
                </a:lnTo>
                <a:lnTo>
                  <a:pt x="118932" y="3230"/>
                </a:lnTo>
                <a:lnTo>
                  <a:pt x="115763" y="0"/>
                </a:lnTo>
                <a:close/>
              </a:path>
              <a:path w="119379" h="244475">
                <a:moveTo>
                  <a:pt x="118932" y="183337"/>
                </a:moveTo>
                <a:lnTo>
                  <a:pt x="109315" y="183337"/>
                </a:lnTo>
                <a:lnTo>
                  <a:pt x="112501" y="186598"/>
                </a:lnTo>
                <a:lnTo>
                  <a:pt x="112501" y="221894"/>
                </a:lnTo>
                <a:lnTo>
                  <a:pt x="109362" y="225155"/>
                </a:lnTo>
                <a:lnTo>
                  <a:pt x="118932" y="225155"/>
                </a:lnTo>
                <a:lnTo>
                  <a:pt x="118932" y="183337"/>
                </a:lnTo>
                <a:close/>
              </a:path>
              <a:path w="119379" h="244475">
                <a:moveTo>
                  <a:pt x="118932" y="128625"/>
                </a:moveTo>
                <a:lnTo>
                  <a:pt x="109315" y="128625"/>
                </a:lnTo>
                <a:lnTo>
                  <a:pt x="112501" y="131886"/>
                </a:lnTo>
                <a:lnTo>
                  <a:pt x="112501" y="170413"/>
                </a:lnTo>
                <a:lnTo>
                  <a:pt x="109362" y="173675"/>
                </a:lnTo>
                <a:lnTo>
                  <a:pt x="118932" y="173675"/>
                </a:lnTo>
                <a:lnTo>
                  <a:pt x="118932" y="128625"/>
                </a:lnTo>
                <a:close/>
              </a:path>
              <a:path w="119379" h="244475">
                <a:moveTo>
                  <a:pt x="118932" y="74005"/>
                </a:moveTo>
                <a:lnTo>
                  <a:pt x="109362" y="74005"/>
                </a:lnTo>
                <a:lnTo>
                  <a:pt x="112501" y="77175"/>
                </a:lnTo>
                <a:lnTo>
                  <a:pt x="112501" y="115823"/>
                </a:lnTo>
                <a:lnTo>
                  <a:pt x="109362" y="118963"/>
                </a:lnTo>
                <a:lnTo>
                  <a:pt x="118932" y="118963"/>
                </a:lnTo>
                <a:lnTo>
                  <a:pt x="118932" y="7400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5" name="bk object 55"/>
          <p:cNvSpPr/>
          <p:nvPr/>
        </p:nvSpPr>
        <p:spPr>
          <a:xfrm>
            <a:off x="911354" y="5640323"/>
            <a:ext cx="3262883" cy="1054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7949"/>
            <a:ext cx="10363200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7"/>
            <a:ext cx="85343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8224" y="421697"/>
            <a:ext cx="10595555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87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0" y="7619"/>
            <a:ext cx="12187428" cy="685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801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9944" y="3555491"/>
            <a:ext cx="3458210" cy="3304540"/>
          </a:xfrm>
          <a:custGeom>
            <a:avLst/>
            <a:gdLst/>
            <a:ahLst/>
            <a:cxnLst/>
            <a:rect l="l" t="t" r="r" b="b"/>
            <a:pathLst>
              <a:path w="3458209" h="3304540">
                <a:moveTo>
                  <a:pt x="1820166" y="3304031"/>
                </a:moveTo>
                <a:lnTo>
                  <a:pt x="1774575" y="3262196"/>
                </a:lnTo>
                <a:lnTo>
                  <a:pt x="1642269" y="3131751"/>
                </a:lnTo>
                <a:lnTo>
                  <a:pt x="1514016" y="2997561"/>
                </a:lnTo>
                <a:lnTo>
                  <a:pt x="1391237" y="2862503"/>
                </a:lnTo>
                <a:lnTo>
                  <a:pt x="1275352" y="2729452"/>
                </a:lnTo>
                <a:lnTo>
                  <a:pt x="1167781" y="2601284"/>
                </a:lnTo>
                <a:lnTo>
                  <a:pt x="1069945" y="2480875"/>
                </a:lnTo>
                <a:lnTo>
                  <a:pt x="983264" y="2371101"/>
                </a:lnTo>
                <a:lnTo>
                  <a:pt x="909159" y="2274837"/>
                </a:lnTo>
                <a:lnTo>
                  <a:pt x="849049" y="2194959"/>
                </a:lnTo>
                <a:lnTo>
                  <a:pt x="804355" y="2134342"/>
                </a:lnTo>
                <a:lnTo>
                  <a:pt x="776497" y="2095864"/>
                </a:lnTo>
                <a:lnTo>
                  <a:pt x="766895" y="2082399"/>
                </a:lnTo>
                <a:lnTo>
                  <a:pt x="675168" y="1957520"/>
                </a:lnTo>
                <a:lnTo>
                  <a:pt x="592515" y="1844561"/>
                </a:lnTo>
                <a:lnTo>
                  <a:pt x="518364" y="1742319"/>
                </a:lnTo>
                <a:lnTo>
                  <a:pt x="452144" y="1649589"/>
                </a:lnTo>
                <a:lnTo>
                  <a:pt x="393284" y="1565168"/>
                </a:lnTo>
                <a:lnTo>
                  <a:pt x="341212" y="1487852"/>
                </a:lnTo>
                <a:lnTo>
                  <a:pt x="295357" y="1416436"/>
                </a:lnTo>
                <a:lnTo>
                  <a:pt x="255147" y="1349718"/>
                </a:lnTo>
                <a:lnTo>
                  <a:pt x="220011" y="1286492"/>
                </a:lnTo>
                <a:lnTo>
                  <a:pt x="189376" y="1225556"/>
                </a:lnTo>
                <a:lnTo>
                  <a:pt x="162673" y="1165706"/>
                </a:lnTo>
                <a:lnTo>
                  <a:pt x="139328" y="1105737"/>
                </a:lnTo>
                <a:lnTo>
                  <a:pt x="118772" y="1044446"/>
                </a:lnTo>
                <a:lnTo>
                  <a:pt x="100432" y="980628"/>
                </a:lnTo>
                <a:lnTo>
                  <a:pt x="83736" y="913081"/>
                </a:lnTo>
                <a:lnTo>
                  <a:pt x="68114" y="840600"/>
                </a:lnTo>
                <a:lnTo>
                  <a:pt x="52994" y="761982"/>
                </a:lnTo>
                <a:lnTo>
                  <a:pt x="37804" y="676022"/>
                </a:lnTo>
                <a:lnTo>
                  <a:pt x="21973" y="581517"/>
                </a:lnTo>
                <a:lnTo>
                  <a:pt x="4930" y="477262"/>
                </a:lnTo>
                <a:lnTo>
                  <a:pt x="0" y="300369"/>
                </a:lnTo>
                <a:lnTo>
                  <a:pt x="47096" y="168952"/>
                </a:lnTo>
                <a:lnTo>
                  <a:pt x="140664" y="78254"/>
                </a:lnTo>
                <a:lnTo>
                  <a:pt x="275148" y="23522"/>
                </a:lnTo>
                <a:lnTo>
                  <a:pt x="444992" y="0"/>
                </a:lnTo>
                <a:lnTo>
                  <a:pt x="644641" y="2932"/>
                </a:lnTo>
                <a:lnTo>
                  <a:pt x="868538" y="27563"/>
                </a:lnTo>
                <a:lnTo>
                  <a:pt x="1111127" y="69140"/>
                </a:lnTo>
                <a:lnTo>
                  <a:pt x="1366854" y="122905"/>
                </a:lnTo>
                <a:lnTo>
                  <a:pt x="1630162" y="184104"/>
                </a:lnTo>
                <a:lnTo>
                  <a:pt x="1895495" y="247983"/>
                </a:lnTo>
                <a:lnTo>
                  <a:pt x="2157299" y="309785"/>
                </a:lnTo>
                <a:lnTo>
                  <a:pt x="2410016" y="364755"/>
                </a:lnTo>
                <a:lnTo>
                  <a:pt x="2648092" y="408140"/>
                </a:lnTo>
                <a:lnTo>
                  <a:pt x="2865971" y="435182"/>
                </a:lnTo>
                <a:lnTo>
                  <a:pt x="3058096" y="441127"/>
                </a:lnTo>
                <a:lnTo>
                  <a:pt x="3218913" y="421221"/>
                </a:lnTo>
                <a:lnTo>
                  <a:pt x="3342865" y="370707"/>
                </a:lnTo>
                <a:lnTo>
                  <a:pt x="3424396" y="284831"/>
                </a:lnTo>
                <a:lnTo>
                  <a:pt x="3457952" y="158837"/>
                </a:lnTo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0027109" y="1512639"/>
            <a:ext cx="1949801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908047" y="4571"/>
            <a:ext cx="3092832" cy="1693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8734974" y="796633"/>
            <a:ext cx="2087245" cy="1061720"/>
          </a:xfrm>
          <a:custGeom>
            <a:avLst/>
            <a:gdLst/>
            <a:ahLst/>
            <a:cxnLst/>
            <a:rect l="l" t="t" r="r" b="b"/>
            <a:pathLst>
              <a:path w="2087245" h="1061720">
                <a:moveTo>
                  <a:pt x="0" y="0"/>
                </a:moveTo>
                <a:lnTo>
                  <a:pt x="2086665" y="1061578"/>
                </a:lnTo>
              </a:path>
            </a:pathLst>
          </a:custGeom>
          <a:ln w="6432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070852" y="3495350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90" h="274320">
                <a:moveTo>
                  <a:pt x="97225" y="0"/>
                </a:moveTo>
                <a:lnTo>
                  <a:pt x="343" y="207558"/>
                </a:lnTo>
                <a:lnTo>
                  <a:pt x="0" y="220481"/>
                </a:lnTo>
                <a:lnTo>
                  <a:pt x="3782" y="232132"/>
                </a:lnTo>
                <a:lnTo>
                  <a:pt x="10990" y="241574"/>
                </a:lnTo>
                <a:lnTo>
                  <a:pt x="20922" y="247867"/>
                </a:lnTo>
                <a:lnTo>
                  <a:pt x="92222" y="273389"/>
                </a:lnTo>
                <a:lnTo>
                  <a:pt x="103037" y="273821"/>
                </a:lnTo>
                <a:lnTo>
                  <a:pt x="113473" y="269882"/>
                </a:lnTo>
                <a:lnTo>
                  <a:pt x="122777" y="262130"/>
                </a:lnTo>
                <a:lnTo>
                  <a:pt x="130196" y="251121"/>
                </a:lnTo>
                <a:lnTo>
                  <a:pt x="199085" y="66116"/>
                </a:lnTo>
                <a:lnTo>
                  <a:pt x="199373" y="53240"/>
                </a:lnTo>
                <a:lnTo>
                  <a:pt x="195547" y="41629"/>
                </a:lnTo>
                <a:lnTo>
                  <a:pt x="188288" y="32208"/>
                </a:lnTo>
                <a:lnTo>
                  <a:pt x="178276" y="25900"/>
                </a:lnTo>
                <a:lnTo>
                  <a:pt x="109066" y="383"/>
                </a:lnTo>
                <a:lnTo>
                  <a:pt x="97225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258989" y="3563111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39" y="0"/>
                </a:moveTo>
                <a:lnTo>
                  <a:pt x="0" y="12801"/>
                </a:lnTo>
                <a:lnTo>
                  <a:pt x="32125" y="22463"/>
                </a:lnTo>
                <a:lnTo>
                  <a:pt x="35387" y="12801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0249327" y="358243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12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0242926" y="3604900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25" y="25755"/>
                </a:lnTo>
                <a:lnTo>
                  <a:pt x="3526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10233294" y="3627485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370" y="0"/>
                </a:moveTo>
                <a:lnTo>
                  <a:pt x="0" y="9570"/>
                </a:lnTo>
                <a:lnTo>
                  <a:pt x="32095" y="22494"/>
                </a:lnTo>
                <a:lnTo>
                  <a:pt x="38496" y="9570"/>
                </a:lnTo>
                <a:lnTo>
                  <a:pt x="637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10226772" y="3646718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93"/>
                </a:lnTo>
                <a:lnTo>
                  <a:pt x="32217" y="25725"/>
                </a:lnTo>
                <a:lnTo>
                  <a:pt x="35356" y="12893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10217232" y="3669304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49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10210709" y="3691768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5356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10201047" y="3711092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1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10191385" y="373355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18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10111100" y="3505260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10104578" y="3527724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47" y="22463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10095037" y="354704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10088513" y="3569512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10078853" y="359209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4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10072451" y="361133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93"/>
                </a:lnTo>
                <a:lnTo>
                  <a:pt x="32125" y="25725"/>
                </a:lnTo>
                <a:lnTo>
                  <a:pt x="35387" y="1289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10062820" y="3633886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32"/>
                </a:lnTo>
                <a:lnTo>
                  <a:pt x="32217" y="25725"/>
                </a:lnTo>
                <a:lnTo>
                  <a:pt x="35356" y="12832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10053157" y="3656380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92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8618" y="1292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10046756" y="3675705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5356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10092852" y="3525965"/>
            <a:ext cx="155576" cy="213360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58" y="191504"/>
                </a:moveTo>
                <a:lnTo>
                  <a:pt x="7174" y="186163"/>
                </a:lnTo>
                <a:lnTo>
                  <a:pt x="938" y="176491"/>
                </a:lnTo>
                <a:lnTo>
                  <a:pt x="0" y="164177"/>
                </a:lnTo>
                <a:lnTo>
                  <a:pt x="12694" y="131452"/>
                </a:lnTo>
                <a:lnTo>
                  <a:pt x="23340" y="104009"/>
                </a:lnTo>
                <a:lnTo>
                  <a:pt x="32116" y="81384"/>
                </a:lnTo>
                <a:lnTo>
                  <a:pt x="39205" y="63111"/>
                </a:lnTo>
                <a:lnTo>
                  <a:pt x="44785" y="48725"/>
                </a:lnTo>
                <a:lnTo>
                  <a:pt x="49038" y="37762"/>
                </a:lnTo>
                <a:lnTo>
                  <a:pt x="52144" y="29757"/>
                </a:lnTo>
                <a:lnTo>
                  <a:pt x="54282" y="24244"/>
                </a:lnTo>
                <a:lnTo>
                  <a:pt x="55634" y="20759"/>
                </a:lnTo>
                <a:lnTo>
                  <a:pt x="56380" y="18836"/>
                </a:lnTo>
                <a:lnTo>
                  <a:pt x="84256" y="0"/>
                </a:lnTo>
                <a:lnTo>
                  <a:pt x="112908" y="10752"/>
                </a:lnTo>
                <a:lnTo>
                  <a:pt x="129655" y="17037"/>
                </a:lnTo>
                <a:lnTo>
                  <a:pt x="137693" y="20054"/>
                </a:lnTo>
                <a:lnTo>
                  <a:pt x="140220" y="21002"/>
                </a:lnTo>
                <a:lnTo>
                  <a:pt x="150167" y="27181"/>
                </a:lnTo>
                <a:lnTo>
                  <a:pt x="155278" y="37870"/>
                </a:lnTo>
                <a:lnTo>
                  <a:pt x="154471" y="50211"/>
                </a:lnTo>
                <a:lnTo>
                  <a:pt x="142471" y="83134"/>
                </a:lnTo>
                <a:lnTo>
                  <a:pt x="132448" y="110635"/>
                </a:lnTo>
                <a:lnTo>
                  <a:pt x="124222" y="133202"/>
                </a:lnTo>
                <a:lnTo>
                  <a:pt x="117618" y="151323"/>
                </a:lnTo>
                <a:lnTo>
                  <a:pt x="112455" y="165486"/>
                </a:lnTo>
                <a:lnTo>
                  <a:pt x="108558" y="176178"/>
                </a:lnTo>
                <a:lnTo>
                  <a:pt x="105748" y="183888"/>
                </a:lnTo>
                <a:lnTo>
                  <a:pt x="103848" y="189102"/>
                </a:lnTo>
                <a:lnTo>
                  <a:pt x="102679" y="192309"/>
                </a:lnTo>
                <a:lnTo>
                  <a:pt x="102064" y="193997"/>
                </a:lnTo>
                <a:lnTo>
                  <a:pt x="73057" y="212987"/>
                </a:lnTo>
                <a:lnTo>
                  <a:pt x="18258" y="191504"/>
                </a:lnTo>
                <a:close/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10378477" y="3631665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871" y="0"/>
                </a:moveTo>
                <a:lnTo>
                  <a:pt x="9864" y="6196"/>
                </a:lnTo>
                <a:lnTo>
                  <a:pt x="2458" y="17580"/>
                </a:lnTo>
                <a:lnTo>
                  <a:pt x="0" y="33621"/>
                </a:lnTo>
                <a:lnTo>
                  <a:pt x="5618" y="45552"/>
                </a:lnTo>
                <a:lnTo>
                  <a:pt x="16483" y="53723"/>
                </a:lnTo>
                <a:lnTo>
                  <a:pt x="31596" y="56673"/>
                </a:lnTo>
                <a:lnTo>
                  <a:pt x="44715" y="51872"/>
                </a:lnTo>
                <a:lnTo>
                  <a:pt x="53842" y="41724"/>
                </a:lnTo>
                <a:lnTo>
                  <a:pt x="57265" y="27945"/>
                </a:lnTo>
                <a:lnTo>
                  <a:pt x="55869" y="19127"/>
                </a:lnTo>
                <a:lnTo>
                  <a:pt x="49303" y="8796"/>
                </a:lnTo>
                <a:lnTo>
                  <a:pt x="37562" y="2000"/>
                </a:lnTo>
                <a:lnTo>
                  <a:pt x="20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10368267" y="3553447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777" y="102926"/>
                </a:moveTo>
                <a:lnTo>
                  <a:pt x="0" y="0"/>
                </a:lnTo>
              </a:path>
            </a:pathLst>
          </a:custGeom>
          <a:ln w="6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10358597" y="35437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62"/>
                </a:lnTo>
                <a:lnTo>
                  <a:pt x="6400" y="19324"/>
                </a:lnTo>
                <a:lnTo>
                  <a:pt x="16062" y="19324"/>
                </a:lnTo>
                <a:lnTo>
                  <a:pt x="22585" y="16062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10397249" y="3659604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534" y="80456"/>
                </a:lnTo>
              </a:path>
            </a:pathLst>
          </a:custGeom>
          <a:ln w="6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10489046" y="3717495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0356" y="0"/>
                </a:moveTo>
                <a:lnTo>
                  <a:pt x="9011" y="3373"/>
                </a:lnTo>
                <a:lnTo>
                  <a:pt x="1632" y="13225"/>
                </a:lnTo>
                <a:lnTo>
                  <a:pt x="0" y="29712"/>
                </a:lnTo>
                <a:lnTo>
                  <a:pt x="9242" y="38128"/>
                </a:lnTo>
                <a:lnTo>
                  <a:pt x="25899" y="41245"/>
                </a:lnTo>
                <a:lnTo>
                  <a:pt x="38335" y="34181"/>
                </a:lnTo>
                <a:lnTo>
                  <a:pt x="43165" y="22582"/>
                </a:lnTo>
                <a:lnTo>
                  <a:pt x="41961" y="14973"/>
                </a:lnTo>
                <a:lnTo>
                  <a:pt x="33954" y="4138"/>
                </a:lnTo>
                <a:lnTo>
                  <a:pt x="20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10503346" y="3608163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31" y="0"/>
                </a:lnTo>
                <a:lnTo>
                  <a:pt x="0" y="6400"/>
                </a:lnTo>
                <a:lnTo>
                  <a:pt x="0" y="22494"/>
                </a:lnTo>
                <a:lnTo>
                  <a:pt x="6431" y="28895"/>
                </a:lnTo>
                <a:lnTo>
                  <a:pt x="22494" y="28895"/>
                </a:lnTo>
                <a:lnTo>
                  <a:pt x="28864" y="22494"/>
                </a:lnTo>
                <a:lnTo>
                  <a:pt x="28864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0336164" y="373041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694" y="0"/>
                </a:moveTo>
                <a:lnTo>
                  <a:pt x="6370" y="0"/>
                </a:lnTo>
                <a:lnTo>
                  <a:pt x="0" y="6400"/>
                </a:lnTo>
                <a:lnTo>
                  <a:pt x="0" y="25725"/>
                </a:lnTo>
                <a:lnTo>
                  <a:pt x="6370" y="32125"/>
                </a:lnTo>
                <a:lnTo>
                  <a:pt x="25694" y="32125"/>
                </a:lnTo>
                <a:lnTo>
                  <a:pt x="32095" y="25725"/>
                </a:lnTo>
                <a:lnTo>
                  <a:pt x="32095" y="6400"/>
                </a:lnTo>
                <a:lnTo>
                  <a:pt x="25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0310437" y="3643548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293" y="0"/>
                </a:moveTo>
                <a:lnTo>
                  <a:pt x="6400" y="0"/>
                </a:lnTo>
                <a:lnTo>
                  <a:pt x="0" y="3169"/>
                </a:lnTo>
                <a:lnTo>
                  <a:pt x="0" y="16062"/>
                </a:lnTo>
                <a:lnTo>
                  <a:pt x="6400" y="22494"/>
                </a:lnTo>
                <a:lnTo>
                  <a:pt x="19293" y="22494"/>
                </a:lnTo>
                <a:lnTo>
                  <a:pt x="22433" y="16062"/>
                </a:lnTo>
                <a:lnTo>
                  <a:pt x="22433" y="3169"/>
                </a:lnTo>
                <a:lnTo>
                  <a:pt x="19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10400387" y="3617807"/>
            <a:ext cx="119380" cy="45085"/>
          </a:xfrm>
          <a:custGeom>
            <a:avLst/>
            <a:gdLst/>
            <a:ahLst/>
            <a:cxnLst/>
            <a:rect l="l" t="t" r="r" b="b"/>
            <a:pathLst>
              <a:path w="119379" h="45085">
                <a:moveTo>
                  <a:pt x="0" y="44969"/>
                </a:moveTo>
                <a:lnTo>
                  <a:pt x="119025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10323231" y="3653202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698" y="6402"/>
                </a:moveTo>
                <a:lnTo>
                  <a:pt x="0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10352209" y="3656372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836" y="0"/>
                </a:moveTo>
                <a:lnTo>
                  <a:pt x="0" y="90090"/>
                </a:lnTo>
              </a:path>
            </a:pathLst>
          </a:custGeom>
          <a:ln w="6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7342875" y="581194"/>
            <a:ext cx="83821" cy="13335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144" y="0"/>
                </a:moveTo>
                <a:lnTo>
                  <a:pt x="6400" y="0"/>
                </a:lnTo>
                <a:lnTo>
                  <a:pt x="0" y="3230"/>
                </a:lnTo>
                <a:lnTo>
                  <a:pt x="0" y="12893"/>
                </a:lnTo>
                <a:lnTo>
                  <a:pt x="83545" y="12893"/>
                </a:lnTo>
                <a:lnTo>
                  <a:pt x="83545" y="3230"/>
                </a:lnTo>
                <a:lnTo>
                  <a:pt x="7714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7323552" y="600519"/>
            <a:ext cx="122555" cy="244475"/>
          </a:xfrm>
          <a:custGeom>
            <a:avLst/>
            <a:gdLst/>
            <a:ahLst/>
            <a:cxnLst/>
            <a:rect l="l" t="t" r="r" b="b"/>
            <a:pathLst>
              <a:path w="122554" h="244475">
                <a:moveTo>
                  <a:pt x="118932" y="0"/>
                </a:moveTo>
                <a:lnTo>
                  <a:pt x="3139" y="0"/>
                </a:lnTo>
                <a:lnTo>
                  <a:pt x="0" y="3230"/>
                </a:lnTo>
                <a:lnTo>
                  <a:pt x="0" y="241218"/>
                </a:lnTo>
                <a:lnTo>
                  <a:pt x="3139" y="244480"/>
                </a:lnTo>
                <a:lnTo>
                  <a:pt x="118932" y="244480"/>
                </a:lnTo>
                <a:lnTo>
                  <a:pt x="122194" y="241218"/>
                </a:lnTo>
                <a:lnTo>
                  <a:pt x="122194" y="225155"/>
                </a:lnTo>
                <a:lnTo>
                  <a:pt x="12801" y="225155"/>
                </a:lnTo>
                <a:lnTo>
                  <a:pt x="9662" y="221894"/>
                </a:lnTo>
                <a:lnTo>
                  <a:pt x="9662" y="186598"/>
                </a:lnTo>
                <a:lnTo>
                  <a:pt x="12801" y="183337"/>
                </a:lnTo>
                <a:lnTo>
                  <a:pt x="122194" y="183337"/>
                </a:lnTo>
                <a:lnTo>
                  <a:pt x="122194" y="173675"/>
                </a:lnTo>
                <a:lnTo>
                  <a:pt x="12801" y="173675"/>
                </a:lnTo>
                <a:lnTo>
                  <a:pt x="9662" y="170413"/>
                </a:lnTo>
                <a:lnTo>
                  <a:pt x="9662" y="131886"/>
                </a:lnTo>
                <a:lnTo>
                  <a:pt x="12801" y="128625"/>
                </a:lnTo>
                <a:lnTo>
                  <a:pt x="122194" y="128625"/>
                </a:lnTo>
                <a:lnTo>
                  <a:pt x="122194" y="3230"/>
                </a:lnTo>
                <a:lnTo>
                  <a:pt x="118932" y="0"/>
                </a:lnTo>
                <a:close/>
              </a:path>
              <a:path w="122554" h="244475">
                <a:moveTo>
                  <a:pt x="122194" y="183337"/>
                </a:moveTo>
                <a:lnTo>
                  <a:pt x="112532" y="183337"/>
                </a:lnTo>
                <a:lnTo>
                  <a:pt x="115793" y="186598"/>
                </a:lnTo>
                <a:lnTo>
                  <a:pt x="115793" y="221894"/>
                </a:lnTo>
                <a:lnTo>
                  <a:pt x="112532" y="225155"/>
                </a:lnTo>
                <a:lnTo>
                  <a:pt x="122194" y="225155"/>
                </a:lnTo>
                <a:lnTo>
                  <a:pt x="122194" y="183337"/>
                </a:lnTo>
                <a:close/>
              </a:path>
              <a:path w="122554" h="244475">
                <a:moveTo>
                  <a:pt x="122194" y="128625"/>
                </a:moveTo>
                <a:lnTo>
                  <a:pt x="112532" y="128625"/>
                </a:lnTo>
                <a:lnTo>
                  <a:pt x="115793" y="131886"/>
                </a:lnTo>
                <a:lnTo>
                  <a:pt x="115793" y="170413"/>
                </a:lnTo>
                <a:lnTo>
                  <a:pt x="112532" y="173675"/>
                </a:lnTo>
                <a:lnTo>
                  <a:pt x="122194" y="173675"/>
                </a:lnTo>
                <a:lnTo>
                  <a:pt x="122194" y="12862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7201387" y="581194"/>
            <a:ext cx="80645" cy="13335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114" y="0"/>
                </a:moveTo>
                <a:lnTo>
                  <a:pt x="3230" y="0"/>
                </a:lnTo>
                <a:lnTo>
                  <a:pt x="0" y="3230"/>
                </a:lnTo>
                <a:lnTo>
                  <a:pt x="0" y="12893"/>
                </a:lnTo>
                <a:lnTo>
                  <a:pt x="80406" y="12893"/>
                </a:lnTo>
                <a:lnTo>
                  <a:pt x="80406" y="3230"/>
                </a:lnTo>
                <a:lnTo>
                  <a:pt x="7711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7182063" y="600519"/>
            <a:ext cx="119380" cy="244475"/>
          </a:xfrm>
          <a:custGeom>
            <a:avLst/>
            <a:gdLst/>
            <a:ahLst/>
            <a:cxnLst/>
            <a:rect l="l" t="t" r="r" b="b"/>
            <a:pathLst>
              <a:path w="119379" h="244475">
                <a:moveTo>
                  <a:pt x="115763" y="0"/>
                </a:moveTo>
                <a:lnTo>
                  <a:pt x="3261" y="0"/>
                </a:lnTo>
                <a:lnTo>
                  <a:pt x="0" y="3230"/>
                </a:lnTo>
                <a:lnTo>
                  <a:pt x="0" y="241218"/>
                </a:lnTo>
                <a:lnTo>
                  <a:pt x="3261" y="244480"/>
                </a:lnTo>
                <a:lnTo>
                  <a:pt x="115763" y="244480"/>
                </a:lnTo>
                <a:lnTo>
                  <a:pt x="118932" y="241218"/>
                </a:lnTo>
                <a:lnTo>
                  <a:pt x="118932" y="225155"/>
                </a:lnTo>
                <a:lnTo>
                  <a:pt x="9631" y="225155"/>
                </a:lnTo>
                <a:lnTo>
                  <a:pt x="9631" y="183337"/>
                </a:lnTo>
                <a:lnTo>
                  <a:pt x="118932" y="183337"/>
                </a:lnTo>
                <a:lnTo>
                  <a:pt x="118932" y="173675"/>
                </a:lnTo>
                <a:lnTo>
                  <a:pt x="9631" y="173675"/>
                </a:lnTo>
                <a:lnTo>
                  <a:pt x="9631" y="128625"/>
                </a:lnTo>
                <a:lnTo>
                  <a:pt x="118932" y="128625"/>
                </a:lnTo>
                <a:lnTo>
                  <a:pt x="118932" y="118963"/>
                </a:lnTo>
                <a:lnTo>
                  <a:pt x="9631" y="118963"/>
                </a:lnTo>
                <a:lnTo>
                  <a:pt x="6400" y="115823"/>
                </a:lnTo>
                <a:lnTo>
                  <a:pt x="6400" y="77175"/>
                </a:lnTo>
                <a:lnTo>
                  <a:pt x="9631" y="74005"/>
                </a:lnTo>
                <a:lnTo>
                  <a:pt x="118932" y="74005"/>
                </a:lnTo>
                <a:lnTo>
                  <a:pt x="118932" y="3230"/>
                </a:lnTo>
                <a:lnTo>
                  <a:pt x="115763" y="0"/>
                </a:lnTo>
                <a:close/>
              </a:path>
              <a:path w="119379" h="244475">
                <a:moveTo>
                  <a:pt x="118932" y="183337"/>
                </a:moveTo>
                <a:lnTo>
                  <a:pt x="109315" y="183337"/>
                </a:lnTo>
                <a:lnTo>
                  <a:pt x="112501" y="186598"/>
                </a:lnTo>
                <a:lnTo>
                  <a:pt x="112501" y="221894"/>
                </a:lnTo>
                <a:lnTo>
                  <a:pt x="109362" y="225155"/>
                </a:lnTo>
                <a:lnTo>
                  <a:pt x="118932" y="225155"/>
                </a:lnTo>
                <a:lnTo>
                  <a:pt x="118932" y="183337"/>
                </a:lnTo>
                <a:close/>
              </a:path>
              <a:path w="119379" h="244475">
                <a:moveTo>
                  <a:pt x="118932" y="128625"/>
                </a:moveTo>
                <a:lnTo>
                  <a:pt x="109315" y="128625"/>
                </a:lnTo>
                <a:lnTo>
                  <a:pt x="112501" y="131886"/>
                </a:lnTo>
                <a:lnTo>
                  <a:pt x="112501" y="170413"/>
                </a:lnTo>
                <a:lnTo>
                  <a:pt x="109362" y="173675"/>
                </a:lnTo>
                <a:lnTo>
                  <a:pt x="118932" y="173675"/>
                </a:lnTo>
                <a:lnTo>
                  <a:pt x="118932" y="128625"/>
                </a:lnTo>
                <a:close/>
              </a:path>
              <a:path w="119379" h="244475">
                <a:moveTo>
                  <a:pt x="118932" y="74005"/>
                </a:moveTo>
                <a:lnTo>
                  <a:pt x="109362" y="74005"/>
                </a:lnTo>
                <a:lnTo>
                  <a:pt x="112501" y="77175"/>
                </a:lnTo>
                <a:lnTo>
                  <a:pt x="112501" y="115823"/>
                </a:lnTo>
                <a:lnTo>
                  <a:pt x="109362" y="118963"/>
                </a:lnTo>
                <a:lnTo>
                  <a:pt x="118932" y="118963"/>
                </a:lnTo>
                <a:lnTo>
                  <a:pt x="118932" y="7400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911354" y="5640323"/>
            <a:ext cx="3262883" cy="1054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7949"/>
            <a:ext cx="10363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8"/>
            <a:ext cx="85343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2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709" y="1273470"/>
            <a:ext cx="11492585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5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8802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2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76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08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7619"/>
            <a:ext cx="12187428" cy="685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10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9944" y="3555491"/>
            <a:ext cx="3458210" cy="3304540"/>
          </a:xfrm>
          <a:custGeom>
            <a:avLst/>
            <a:gdLst/>
            <a:ahLst/>
            <a:cxnLst/>
            <a:rect l="l" t="t" r="r" b="b"/>
            <a:pathLst>
              <a:path w="3458209" h="3304540">
                <a:moveTo>
                  <a:pt x="1820166" y="3304031"/>
                </a:moveTo>
                <a:lnTo>
                  <a:pt x="1774575" y="3262196"/>
                </a:lnTo>
                <a:lnTo>
                  <a:pt x="1642269" y="3131751"/>
                </a:lnTo>
                <a:lnTo>
                  <a:pt x="1514016" y="2997561"/>
                </a:lnTo>
                <a:lnTo>
                  <a:pt x="1391237" y="2862503"/>
                </a:lnTo>
                <a:lnTo>
                  <a:pt x="1275352" y="2729452"/>
                </a:lnTo>
                <a:lnTo>
                  <a:pt x="1167781" y="2601284"/>
                </a:lnTo>
                <a:lnTo>
                  <a:pt x="1069945" y="2480875"/>
                </a:lnTo>
                <a:lnTo>
                  <a:pt x="983264" y="2371101"/>
                </a:lnTo>
                <a:lnTo>
                  <a:pt x="909159" y="2274837"/>
                </a:lnTo>
                <a:lnTo>
                  <a:pt x="849049" y="2194959"/>
                </a:lnTo>
                <a:lnTo>
                  <a:pt x="804355" y="2134342"/>
                </a:lnTo>
                <a:lnTo>
                  <a:pt x="776497" y="2095864"/>
                </a:lnTo>
                <a:lnTo>
                  <a:pt x="766895" y="2082399"/>
                </a:lnTo>
                <a:lnTo>
                  <a:pt x="675168" y="1957520"/>
                </a:lnTo>
                <a:lnTo>
                  <a:pt x="592515" y="1844561"/>
                </a:lnTo>
                <a:lnTo>
                  <a:pt x="518364" y="1742319"/>
                </a:lnTo>
                <a:lnTo>
                  <a:pt x="452144" y="1649589"/>
                </a:lnTo>
                <a:lnTo>
                  <a:pt x="393284" y="1565168"/>
                </a:lnTo>
                <a:lnTo>
                  <a:pt x="341212" y="1487852"/>
                </a:lnTo>
                <a:lnTo>
                  <a:pt x="295357" y="1416436"/>
                </a:lnTo>
                <a:lnTo>
                  <a:pt x="255147" y="1349718"/>
                </a:lnTo>
                <a:lnTo>
                  <a:pt x="220011" y="1286492"/>
                </a:lnTo>
                <a:lnTo>
                  <a:pt x="189376" y="1225556"/>
                </a:lnTo>
                <a:lnTo>
                  <a:pt x="162673" y="1165706"/>
                </a:lnTo>
                <a:lnTo>
                  <a:pt x="139328" y="1105737"/>
                </a:lnTo>
                <a:lnTo>
                  <a:pt x="118772" y="1044446"/>
                </a:lnTo>
                <a:lnTo>
                  <a:pt x="100432" y="980628"/>
                </a:lnTo>
                <a:lnTo>
                  <a:pt x="83736" y="913081"/>
                </a:lnTo>
                <a:lnTo>
                  <a:pt x="68114" y="840600"/>
                </a:lnTo>
                <a:lnTo>
                  <a:pt x="52994" y="761982"/>
                </a:lnTo>
                <a:lnTo>
                  <a:pt x="37804" y="676022"/>
                </a:lnTo>
                <a:lnTo>
                  <a:pt x="21973" y="581517"/>
                </a:lnTo>
                <a:lnTo>
                  <a:pt x="4930" y="477262"/>
                </a:lnTo>
                <a:lnTo>
                  <a:pt x="0" y="300369"/>
                </a:lnTo>
                <a:lnTo>
                  <a:pt x="47096" y="168952"/>
                </a:lnTo>
                <a:lnTo>
                  <a:pt x="140664" y="78254"/>
                </a:lnTo>
                <a:lnTo>
                  <a:pt x="275148" y="23522"/>
                </a:lnTo>
                <a:lnTo>
                  <a:pt x="444992" y="0"/>
                </a:lnTo>
                <a:lnTo>
                  <a:pt x="644641" y="2932"/>
                </a:lnTo>
                <a:lnTo>
                  <a:pt x="868538" y="27563"/>
                </a:lnTo>
                <a:lnTo>
                  <a:pt x="1111127" y="69140"/>
                </a:lnTo>
                <a:lnTo>
                  <a:pt x="1366854" y="122905"/>
                </a:lnTo>
                <a:lnTo>
                  <a:pt x="1630162" y="184104"/>
                </a:lnTo>
                <a:lnTo>
                  <a:pt x="1895495" y="247983"/>
                </a:lnTo>
                <a:lnTo>
                  <a:pt x="2157299" y="309785"/>
                </a:lnTo>
                <a:lnTo>
                  <a:pt x="2410016" y="364755"/>
                </a:lnTo>
                <a:lnTo>
                  <a:pt x="2648092" y="408140"/>
                </a:lnTo>
                <a:lnTo>
                  <a:pt x="2865971" y="435182"/>
                </a:lnTo>
                <a:lnTo>
                  <a:pt x="3058096" y="441127"/>
                </a:lnTo>
                <a:lnTo>
                  <a:pt x="3218913" y="421221"/>
                </a:lnTo>
                <a:lnTo>
                  <a:pt x="3342865" y="370707"/>
                </a:lnTo>
                <a:lnTo>
                  <a:pt x="3424396" y="284831"/>
                </a:lnTo>
                <a:lnTo>
                  <a:pt x="3457952" y="158837"/>
                </a:lnTo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0027109" y="1512639"/>
            <a:ext cx="1949801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908047" y="4571"/>
            <a:ext cx="3092832" cy="1693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8734974" y="796633"/>
            <a:ext cx="2087245" cy="1061720"/>
          </a:xfrm>
          <a:custGeom>
            <a:avLst/>
            <a:gdLst/>
            <a:ahLst/>
            <a:cxnLst/>
            <a:rect l="l" t="t" r="r" b="b"/>
            <a:pathLst>
              <a:path w="2087245" h="1061720">
                <a:moveTo>
                  <a:pt x="0" y="0"/>
                </a:moveTo>
                <a:lnTo>
                  <a:pt x="2086665" y="1061578"/>
                </a:lnTo>
              </a:path>
            </a:pathLst>
          </a:custGeom>
          <a:ln w="6432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070852" y="3495350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90" h="274320">
                <a:moveTo>
                  <a:pt x="97225" y="0"/>
                </a:moveTo>
                <a:lnTo>
                  <a:pt x="343" y="207558"/>
                </a:lnTo>
                <a:lnTo>
                  <a:pt x="0" y="220481"/>
                </a:lnTo>
                <a:lnTo>
                  <a:pt x="3782" y="232132"/>
                </a:lnTo>
                <a:lnTo>
                  <a:pt x="10990" y="241574"/>
                </a:lnTo>
                <a:lnTo>
                  <a:pt x="20922" y="247867"/>
                </a:lnTo>
                <a:lnTo>
                  <a:pt x="92222" y="273389"/>
                </a:lnTo>
                <a:lnTo>
                  <a:pt x="103037" y="273821"/>
                </a:lnTo>
                <a:lnTo>
                  <a:pt x="113473" y="269882"/>
                </a:lnTo>
                <a:lnTo>
                  <a:pt x="122777" y="262130"/>
                </a:lnTo>
                <a:lnTo>
                  <a:pt x="130196" y="251121"/>
                </a:lnTo>
                <a:lnTo>
                  <a:pt x="199085" y="66116"/>
                </a:lnTo>
                <a:lnTo>
                  <a:pt x="199373" y="53240"/>
                </a:lnTo>
                <a:lnTo>
                  <a:pt x="195547" y="41629"/>
                </a:lnTo>
                <a:lnTo>
                  <a:pt x="188288" y="32208"/>
                </a:lnTo>
                <a:lnTo>
                  <a:pt x="178276" y="25900"/>
                </a:lnTo>
                <a:lnTo>
                  <a:pt x="109066" y="383"/>
                </a:lnTo>
                <a:lnTo>
                  <a:pt x="97225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258989" y="3563111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39" y="0"/>
                </a:moveTo>
                <a:lnTo>
                  <a:pt x="0" y="12801"/>
                </a:lnTo>
                <a:lnTo>
                  <a:pt x="32125" y="22463"/>
                </a:lnTo>
                <a:lnTo>
                  <a:pt x="35387" y="12801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0249327" y="358243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12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0242926" y="3604900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25" y="25755"/>
                </a:lnTo>
                <a:lnTo>
                  <a:pt x="3526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10233294" y="3627485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370" y="0"/>
                </a:moveTo>
                <a:lnTo>
                  <a:pt x="0" y="9570"/>
                </a:lnTo>
                <a:lnTo>
                  <a:pt x="32095" y="22494"/>
                </a:lnTo>
                <a:lnTo>
                  <a:pt x="38496" y="9570"/>
                </a:lnTo>
                <a:lnTo>
                  <a:pt x="637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10226772" y="3646718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93"/>
                </a:lnTo>
                <a:lnTo>
                  <a:pt x="32217" y="25725"/>
                </a:lnTo>
                <a:lnTo>
                  <a:pt x="35356" y="12893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10217232" y="3669304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49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10210709" y="3691768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5356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10201047" y="3711092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1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10191385" y="373355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18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10111100" y="3505260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10104578" y="3527724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47" y="22463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10095037" y="354704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10088513" y="3569512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10078853" y="359209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4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10072451" y="361133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93"/>
                </a:lnTo>
                <a:lnTo>
                  <a:pt x="32125" y="25725"/>
                </a:lnTo>
                <a:lnTo>
                  <a:pt x="35387" y="1289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10062820" y="3633886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32"/>
                </a:lnTo>
                <a:lnTo>
                  <a:pt x="32217" y="25725"/>
                </a:lnTo>
                <a:lnTo>
                  <a:pt x="35356" y="12832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10053157" y="3656380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92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8618" y="1292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10046756" y="3675705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5356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10092852" y="3525965"/>
            <a:ext cx="155576" cy="213360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58" y="191504"/>
                </a:moveTo>
                <a:lnTo>
                  <a:pt x="7174" y="186163"/>
                </a:lnTo>
                <a:lnTo>
                  <a:pt x="938" y="176491"/>
                </a:lnTo>
                <a:lnTo>
                  <a:pt x="0" y="164177"/>
                </a:lnTo>
                <a:lnTo>
                  <a:pt x="12694" y="131452"/>
                </a:lnTo>
                <a:lnTo>
                  <a:pt x="23340" y="104009"/>
                </a:lnTo>
                <a:lnTo>
                  <a:pt x="32116" y="81384"/>
                </a:lnTo>
                <a:lnTo>
                  <a:pt x="39205" y="63111"/>
                </a:lnTo>
                <a:lnTo>
                  <a:pt x="44785" y="48725"/>
                </a:lnTo>
                <a:lnTo>
                  <a:pt x="49038" y="37762"/>
                </a:lnTo>
                <a:lnTo>
                  <a:pt x="52144" y="29757"/>
                </a:lnTo>
                <a:lnTo>
                  <a:pt x="54282" y="24244"/>
                </a:lnTo>
                <a:lnTo>
                  <a:pt x="55634" y="20759"/>
                </a:lnTo>
                <a:lnTo>
                  <a:pt x="56380" y="18836"/>
                </a:lnTo>
                <a:lnTo>
                  <a:pt x="84256" y="0"/>
                </a:lnTo>
                <a:lnTo>
                  <a:pt x="112908" y="10752"/>
                </a:lnTo>
                <a:lnTo>
                  <a:pt x="129655" y="17037"/>
                </a:lnTo>
                <a:lnTo>
                  <a:pt x="137693" y="20054"/>
                </a:lnTo>
                <a:lnTo>
                  <a:pt x="140220" y="21002"/>
                </a:lnTo>
                <a:lnTo>
                  <a:pt x="150167" y="27181"/>
                </a:lnTo>
                <a:lnTo>
                  <a:pt x="155278" y="37870"/>
                </a:lnTo>
                <a:lnTo>
                  <a:pt x="154471" y="50211"/>
                </a:lnTo>
                <a:lnTo>
                  <a:pt x="142471" y="83134"/>
                </a:lnTo>
                <a:lnTo>
                  <a:pt x="132448" y="110635"/>
                </a:lnTo>
                <a:lnTo>
                  <a:pt x="124222" y="133202"/>
                </a:lnTo>
                <a:lnTo>
                  <a:pt x="117618" y="151323"/>
                </a:lnTo>
                <a:lnTo>
                  <a:pt x="112455" y="165486"/>
                </a:lnTo>
                <a:lnTo>
                  <a:pt x="108558" y="176178"/>
                </a:lnTo>
                <a:lnTo>
                  <a:pt x="105748" y="183888"/>
                </a:lnTo>
                <a:lnTo>
                  <a:pt x="103848" y="189102"/>
                </a:lnTo>
                <a:lnTo>
                  <a:pt x="102679" y="192309"/>
                </a:lnTo>
                <a:lnTo>
                  <a:pt x="102064" y="193997"/>
                </a:lnTo>
                <a:lnTo>
                  <a:pt x="73057" y="212987"/>
                </a:lnTo>
                <a:lnTo>
                  <a:pt x="18258" y="191504"/>
                </a:lnTo>
                <a:close/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10378477" y="3631665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871" y="0"/>
                </a:moveTo>
                <a:lnTo>
                  <a:pt x="9864" y="6196"/>
                </a:lnTo>
                <a:lnTo>
                  <a:pt x="2458" y="17580"/>
                </a:lnTo>
                <a:lnTo>
                  <a:pt x="0" y="33621"/>
                </a:lnTo>
                <a:lnTo>
                  <a:pt x="5618" y="45552"/>
                </a:lnTo>
                <a:lnTo>
                  <a:pt x="16483" y="53723"/>
                </a:lnTo>
                <a:lnTo>
                  <a:pt x="31596" y="56673"/>
                </a:lnTo>
                <a:lnTo>
                  <a:pt x="44715" y="51872"/>
                </a:lnTo>
                <a:lnTo>
                  <a:pt x="53842" y="41724"/>
                </a:lnTo>
                <a:lnTo>
                  <a:pt x="57265" y="27945"/>
                </a:lnTo>
                <a:lnTo>
                  <a:pt x="55869" y="19127"/>
                </a:lnTo>
                <a:lnTo>
                  <a:pt x="49303" y="8796"/>
                </a:lnTo>
                <a:lnTo>
                  <a:pt x="37562" y="2000"/>
                </a:lnTo>
                <a:lnTo>
                  <a:pt x="20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10368267" y="3553447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777" y="102926"/>
                </a:moveTo>
                <a:lnTo>
                  <a:pt x="0" y="0"/>
                </a:lnTo>
              </a:path>
            </a:pathLst>
          </a:custGeom>
          <a:ln w="6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10358597" y="35437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62"/>
                </a:lnTo>
                <a:lnTo>
                  <a:pt x="6400" y="19324"/>
                </a:lnTo>
                <a:lnTo>
                  <a:pt x="16062" y="19324"/>
                </a:lnTo>
                <a:lnTo>
                  <a:pt x="22585" y="16062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10397249" y="3659604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534" y="80456"/>
                </a:lnTo>
              </a:path>
            </a:pathLst>
          </a:custGeom>
          <a:ln w="6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10489046" y="3717495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0356" y="0"/>
                </a:moveTo>
                <a:lnTo>
                  <a:pt x="9011" y="3373"/>
                </a:lnTo>
                <a:lnTo>
                  <a:pt x="1632" y="13225"/>
                </a:lnTo>
                <a:lnTo>
                  <a:pt x="0" y="29712"/>
                </a:lnTo>
                <a:lnTo>
                  <a:pt x="9242" y="38128"/>
                </a:lnTo>
                <a:lnTo>
                  <a:pt x="25899" y="41245"/>
                </a:lnTo>
                <a:lnTo>
                  <a:pt x="38335" y="34181"/>
                </a:lnTo>
                <a:lnTo>
                  <a:pt x="43165" y="22582"/>
                </a:lnTo>
                <a:lnTo>
                  <a:pt x="41961" y="14973"/>
                </a:lnTo>
                <a:lnTo>
                  <a:pt x="33954" y="4138"/>
                </a:lnTo>
                <a:lnTo>
                  <a:pt x="20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10503346" y="3608163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31" y="0"/>
                </a:lnTo>
                <a:lnTo>
                  <a:pt x="0" y="6400"/>
                </a:lnTo>
                <a:lnTo>
                  <a:pt x="0" y="22494"/>
                </a:lnTo>
                <a:lnTo>
                  <a:pt x="6431" y="28895"/>
                </a:lnTo>
                <a:lnTo>
                  <a:pt x="22494" y="28895"/>
                </a:lnTo>
                <a:lnTo>
                  <a:pt x="28864" y="22494"/>
                </a:lnTo>
                <a:lnTo>
                  <a:pt x="28864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0336164" y="373041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694" y="0"/>
                </a:moveTo>
                <a:lnTo>
                  <a:pt x="6370" y="0"/>
                </a:lnTo>
                <a:lnTo>
                  <a:pt x="0" y="6400"/>
                </a:lnTo>
                <a:lnTo>
                  <a:pt x="0" y="25725"/>
                </a:lnTo>
                <a:lnTo>
                  <a:pt x="6370" y="32125"/>
                </a:lnTo>
                <a:lnTo>
                  <a:pt x="25694" y="32125"/>
                </a:lnTo>
                <a:lnTo>
                  <a:pt x="32095" y="25725"/>
                </a:lnTo>
                <a:lnTo>
                  <a:pt x="32095" y="6400"/>
                </a:lnTo>
                <a:lnTo>
                  <a:pt x="25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0310437" y="3643548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293" y="0"/>
                </a:moveTo>
                <a:lnTo>
                  <a:pt x="6400" y="0"/>
                </a:lnTo>
                <a:lnTo>
                  <a:pt x="0" y="3169"/>
                </a:lnTo>
                <a:lnTo>
                  <a:pt x="0" y="16062"/>
                </a:lnTo>
                <a:lnTo>
                  <a:pt x="6400" y="22494"/>
                </a:lnTo>
                <a:lnTo>
                  <a:pt x="19293" y="22494"/>
                </a:lnTo>
                <a:lnTo>
                  <a:pt x="22433" y="16062"/>
                </a:lnTo>
                <a:lnTo>
                  <a:pt x="22433" y="3169"/>
                </a:lnTo>
                <a:lnTo>
                  <a:pt x="19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10400387" y="3617807"/>
            <a:ext cx="119380" cy="45085"/>
          </a:xfrm>
          <a:custGeom>
            <a:avLst/>
            <a:gdLst/>
            <a:ahLst/>
            <a:cxnLst/>
            <a:rect l="l" t="t" r="r" b="b"/>
            <a:pathLst>
              <a:path w="119379" h="45085">
                <a:moveTo>
                  <a:pt x="0" y="44969"/>
                </a:moveTo>
                <a:lnTo>
                  <a:pt x="119025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10323231" y="3653202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698" y="6402"/>
                </a:moveTo>
                <a:lnTo>
                  <a:pt x="0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10352209" y="3656372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836" y="0"/>
                </a:moveTo>
                <a:lnTo>
                  <a:pt x="0" y="90090"/>
                </a:lnTo>
              </a:path>
            </a:pathLst>
          </a:custGeom>
          <a:ln w="6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7342875" y="581194"/>
            <a:ext cx="83821" cy="13335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144" y="0"/>
                </a:moveTo>
                <a:lnTo>
                  <a:pt x="6400" y="0"/>
                </a:lnTo>
                <a:lnTo>
                  <a:pt x="0" y="3230"/>
                </a:lnTo>
                <a:lnTo>
                  <a:pt x="0" y="12893"/>
                </a:lnTo>
                <a:lnTo>
                  <a:pt x="83545" y="12893"/>
                </a:lnTo>
                <a:lnTo>
                  <a:pt x="83545" y="3230"/>
                </a:lnTo>
                <a:lnTo>
                  <a:pt x="7714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7323552" y="600519"/>
            <a:ext cx="122555" cy="244475"/>
          </a:xfrm>
          <a:custGeom>
            <a:avLst/>
            <a:gdLst/>
            <a:ahLst/>
            <a:cxnLst/>
            <a:rect l="l" t="t" r="r" b="b"/>
            <a:pathLst>
              <a:path w="122554" h="244475">
                <a:moveTo>
                  <a:pt x="118932" y="0"/>
                </a:moveTo>
                <a:lnTo>
                  <a:pt x="3139" y="0"/>
                </a:lnTo>
                <a:lnTo>
                  <a:pt x="0" y="3230"/>
                </a:lnTo>
                <a:lnTo>
                  <a:pt x="0" y="241218"/>
                </a:lnTo>
                <a:lnTo>
                  <a:pt x="3139" y="244480"/>
                </a:lnTo>
                <a:lnTo>
                  <a:pt x="118932" y="244480"/>
                </a:lnTo>
                <a:lnTo>
                  <a:pt x="122194" y="241218"/>
                </a:lnTo>
                <a:lnTo>
                  <a:pt x="122194" y="225155"/>
                </a:lnTo>
                <a:lnTo>
                  <a:pt x="12801" y="225155"/>
                </a:lnTo>
                <a:lnTo>
                  <a:pt x="9662" y="221894"/>
                </a:lnTo>
                <a:lnTo>
                  <a:pt x="9662" y="186598"/>
                </a:lnTo>
                <a:lnTo>
                  <a:pt x="12801" y="183337"/>
                </a:lnTo>
                <a:lnTo>
                  <a:pt x="122194" y="183337"/>
                </a:lnTo>
                <a:lnTo>
                  <a:pt x="122194" y="173675"/>
                </a:lnTo>
                <a:lnTo>
                  <a:pt x="12801" y="173675"/>
                </a:lnTo>
                <a:lnTo>
                  <a:pt x="9662" y="170413"/>
                </a:lnTo>
                <a:lnTo>
                  <a:pt x="9662" y="131886"/>
                </a:lnTo>
                <a:lnTo>
                  <a:pt x="12801" y="128625"/>
                </a:lnTo>
                <a:lnTo>
                  <a:pt x="122194" y="128625"/>
                </a:lnTo>
                <a:lnTo>
                  <a:pt x="122194" y="3230"/>
                </a:lnTo>
                <a:lnTo>
                  <a:pt x="118932" y="0"/>
                </a:lnTo>
                <a:close/>
              </a:path>
              <a:path w="122554" h="244475">
                <a:moveTo>
                  <a:pt x="122194" y="183337"/>
                </a:moveTo>
                <a:lnTo>
                  <a:pt x="112532" y="183337"/>
                </a:lnTo>
                <a:lnTo>
                  <a:pt x="115793" y="186598"/>
                </a:lnTo>
                <a:lnTo>
                  <a:pt x="115793" y="221894"/>
                </a:lnTo>
                <a:lnTo>
                  <a:pt x="112532" y="225155"/>
                </a:lnTo>
                <a:lnTo>
                  <a:pt x="122194" y="225155"/>
                </a:lnTo>
                <a:lnTo>
                  <a:pt x="122194" y="183337"/>
                </a:lnTo>
                <a:close/>
              </a:path>
              <a:path w="122554" h="244475">
                <a:moveTo>
                  <a:pt x="122194" y="128625"/>
                </a:moveTo>
                <a:lnTo>
                  <a:pt x="112532" y="128625"/>
                </a:lnTo>
                <a:lnTo>
                  <a:pt x="115793" y="131886"/>
                </a:lnTo>
                <a:lnTo>
                  <a:pt x="115793" y="170413"/>
                </a:lnTo>
                <a:lnTo>
                  <a:pt x="112532" y="173675"/>
                </a:lnTo>
                <a:lnTo>
                  <a:pt x="122194" y="173675"/>
                </a:lnTo>
                <a:lnTo>
                  <a:pt x="122194" y="12862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7201387" y="581194"/>
            <a:ext cx="80645" cy="13335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114" y="0"/>
                </a:moveTo>
                <a:lnTo>
                  <a:pt x="3230" y="0"/>
                </a:lnTo>
                <a:lnTo>
                  <a:pt x="0" y="3230"/>
                </a:lnTo>
                <a:lnTo>
                  <a:pt x="0" y="12893"/>
                </a:lnTo>
                <a:lnTo>
                  <a:pt x="80406" y="12893"/>
                </a:lnTo>
                <a:lnTo>
                  <a:pt x="80406" y="3230"/>
                </a:lnTo>
                <a:lnTo>
                  <a:pt x="7711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7182063" y="600519"/>
            <a:ext cx="119380" cy="244475"/>
          </a:xfrm>
          <a:custGeom>
            <a:avLst/>
            <a:gdLst/>
            <a:ahLst/>
            <a:cxnLst/>
            <a:rect l="l" t="t" r="r" b="b"/>
            <a:pathLst>
              <a:path w="119379" h="244475">
                <a:moveTo>
                  <a:pt x="115763" y="0"/>
                </a:moveTo>
                <a:lnTo>
                  <a:pt x="3261" y="0"/>
                </a:lnTo>
                <a:lnTo>
                  <a:pt x="0" y="3230"/>
                </a:lnTo>
                <a:lnTo>
                  <a:pt x="0" y="241218"/>
                </a:lnTo>
                <a:lnTo>
                  <a:pt x="3261" y="244480"/>
                </a:lnTo>
                <a:lnTo>
                  <a:pt x="115763" y="244480"/>
                </a:lnTo>
                <a:lnTo>
                  <a:pt x="118932" y="241218"/>
                </a:lnTo>
                <a:lnTo>
                  <a:pt x="118932" y="225155"/>
                </a:lnTo>
                <a:lnTo>
                  <a:pt x="9631" y="225155"/>
                </a:lnTo>
                <a:lnTo>
                  <a:pt x="9631" y="183337"/>
                </a:lnTo>
                <a:lnTo>
                  <a:pt x="118932" y="183337"/>
                </a:lnTo>
                <a:lnTo>
                  <a:pt x="118932" y="173675"/>
                </a:lnTo>
                <a:lnTo>
                  <a:pt x="9631" y="173675"/>
                </a:lnTo>
                <a:lnTo>
                  <a:pt x="9631" y="128625"/>
                </a:lnTo>
                <a:lnTo>
                  <a:pt x="118932" y="128625"/>
                </a:lnTo>
                <a:lnTo>
                  <a:pt x="118932" y="118963"/>
                </a:lnTo>
                <a:lnTo>
                  <a:pt x="9631" y="118963"/>
                </a:lnTo>
                <a:lnTo>
                  <a:pt x="6400" y="115823"/>
                </a:lnTo>
                <a:lnTo>
                  <a:pt x="6400" y="77175"/>
                </a:lnTo>
                <a:lnTo>
                  <a:pt x="9631" y="74005"/>
                </a:lnTo>
                <a:lnTo>
                  <a:pt x="118932" y="74005"/>
                </a:lnTo>
                <a:lnTo>
                  <a:pt x="118932" y="3230"/>
                </a:lnTo>
                <a:lnTo>
                  <a:pt x="115763" y="0"/>
                </a:lnTo>
                <a:close/>
              </a:path>
              <a:path w="119379" h="244475">
                <a:moveTo>
                  <a:pt x="118932" y="183337"/>
                </a:moveTo>
                <a:lnTo>
                  <a:pt x="109315" y="183337"/>
                </a:lnTo>
                <a:lnTo>
                  <a:pt x="112501" y="186598"/>
                </a:lnTo>
                <a:lnTo>
                  <a:pt x="112501" y="221894"/>
                </a:lnTo>
                <a:lnTo>
                  <a:pt x="109362" y="225155"/>
                </a:lnTo>
                <a:lnTo>
                  <a:pt x="118932" y="225155"/>
                </a:lnTo>
                <a:lnTo>
                  <a:pt x="118932" y="183337"/>
                </a:lnTo>
                <a:close/>
              </a:path>
              <a:path w="119379" h="244475">
                <a:moveTo>
                  <a:pt x="118932" y="128625"/>
                </a:moveTo>
                <a:lnTo>
                  <a:pt x="109315" y="128625"/>
                </a:lnTo>
                <a:lnTo>
                  <a:pt x="112501" y="131886"/>
                </a:lnTo>
                <a:lnTo>
                  <a:pt x="112501" y="170413"/>
                </a:lnTo>
                <a:lnTo>
                  <a:pt x="109362" y="173675"/>
                </a:lnTo>
                <a:lnTo>
                  <a:pt x="118932" y="173675"/>
                </a:lnTo>
                <a:lnTo>
                  <a:pt x="118932" y="128625"/>
                </a:lnTo>
                <a:close/>
              </a:path>
              <a:path w="119379" h="244475">
                <a:moveTo>
                  <a:pt x="118932" y="74005"/>
                </a:moveTo>
                <a:lnTo>
                  <a:pt x="109362" y="74005"/>
                </a:lnTo>
                <a:lnTo>
                  <a:pt x="112501" y="77175"/>
                </a:lnTo>
                <a:lnTo>
                  <a:pt x="112501" y="115823"/>
                </a:lnTo>
                <a:lnTo>
                  <a:pt x="109362" y="118963"/>
                </a:lnTo>
                <a:lnTo>
                  <a:pt x="118932" y="118963"/>
                </a:lnTo>
                <a:lnTo>
                  <a:pt x="118932" y="7400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911354" y="5640323"/>
            <a:ext cx="3262883" cy="1054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7949"/>
            <a:ext cx="10363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8"/>
            <a:ext cx="85343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03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709" y="1273470"/>
            <a:ext cx="11492585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991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8802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2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9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 lIns="0" tIns="0" rIns="0" bIns="0"/>
          <a:lstStyle>
            <a:lvl1pPr>
              <a:defRPr sz="43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926" y="1464400"/>
            <a:ext cx="11554148" cy="246221"/>
          </a:xfrm>
        </p:spPr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01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7619"/>
            <a:ext cx="12187428" cy="685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783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9944" y="3555491"/>
            <a:ext cx="3458210" cy="3304540"/>
          </a:xfrm>
          <a:custGeom>
            <a:avLst/>
            <a:gdLst/>
            <a:ahLst/>
            <a:cxnLst/>
            <a:rect l="l" t="t" r="r" b="b"/>
            <a:pathLst>
              <a:path w="3458209" h="3304540">
                <a:moveTo>
                  <a:pt x="1820166" y="3304031"/>
                </a:moveTo>
                <a:lnTo>
                  <a:pt x="1774575" y="3262196"/>
                </a:lnTo>
                <a:lnTo>
                  <a:pt x="1642269" y="3131751"/>
                </a:lnTo>
                <a:lnTo>
                  <a:pt x="1514016" y="2997561"/>
                </a:lnTo>
                <a:lnTo>
                  <a:pt x="1391237" y="2862503"/>
                </a:lnTo>
                <a:lnTo>
                  <a:pt x="1275352" y="2729452"/>
                </a:lnTo>
                <a:lnTo>
                  <a:pt x="1167781" y="2601284"/>
                </a:lnTo>
                <a:lnTo>
                  <a:pt x="1069945" y="2480875"/>
                </a:lnTo>
                <a:lnTo>
                  <a:pt x="983264" y="2371101"/>
                </a:lnTo>
                <a:lnTo>
                  <a:pt x="909159" y="2274837"/>
                </a:lnTo>
                <a:lnTo>
                  <a:pt x="849049" y="2194959"/>
                </a:lnTo>
                <a:lnTo>
                  <a:pt x="804355" y="2134342"/>
                </a:lnTo>
                <a:lnTo>
                  <a:pt x="776497" y="2095864"/>
                </a:lnTo>
                <a:lnTo>
                  <a:pt x="766895" y="2082399"/>
                </a:lnTo>
                <a:lnTo>
                  <a:pt x="675168" y="1957520"/>
                </a:lnTo>
                <a:lnTo>
                  <a:pt x="592515" y="1844561"/>
                </a:lnTo>
                <a:lnTo>
                  <a:pt x="518364" y="1742319"/>
                </a:lnTo>
                <a:lnTo>
                  <a:pt x="452144" y="1649589"/>
                </a:lnTo>
                <a:lnTo>
                  <a:pt x="393284" y="1565168"/>
                </a:lnTo>
                <a:lnTo>
                  <a:pt x="341212" y="1487852"/>
                </a:lnTo>
                <a:lnTo>
                  <a:pt x="295357" y="1416436"/>
                </a:lnTo>
                <a:lnTo>
                  <a:pt x="255147" y="1349718"/>
                </a:lnTo>
                <a:lnTo>
                  <a:pt x="220011" y="1286492"/>
                </a:lnTo>
                <a:lnTo>
                  <a:pt x="189376" y="1225556"/>
                </a:lnTo>
                <a:lnTo>
                  <a:pt x="162673" y="1165706"/>
                </a:lnTo>
                <a:lnTo>
                  <a:pt x="139328" y="1105737"/>
                </a:lnTo>
                <a:lnTo>
                  <a:pt x="118772" y="1044446"/>
                </a:lnTo>
                <a:lnTo>
                  <a:pt x="100432" y="980628"/>
                </a:lnTo>
                <a:lnTo>
                  <a:pt x="83736" y="913081"/>
                </a:lnTo>
                <a:lnTo>
                  <a:pt x="68114" y="840600"/>
                </a:lnTo>
                <a:lnTo>
                  <a:pt x="52994" y="761982"/>
                </a:lnTo>
                <a:lnTo>
                  <a:pt x="37804" y="676022"/>
                </a:lnTo>
                <a:lnTo>
                  <a:pt x="21973" y="581517"/>
                </a:lnTo>
                <a:lnTo>
                  <a:pt x="4930" y="477262"/>
                </a:lnTo>
                <a:lnTo>
                  <a:pt x="0" y="300369"/>
                </a:lnTo>
                <a:lnTo>
                  <a:pt x="47096" y="168952"/>
                </a:lnTo>
                <a:lnTo>
                  <a:pt x="140664" y="78254"/>
                </a:lnTo>
                <a:lnTo>
                  <a:pt x="275148" y="23522"/>
                </a:lnTo>
                <a:lnTo>
                  <a:pt x="444992" y="0"/>
                </a:lnTo>
                <a:lnTo>
                  <a:pt x="644641" y="2932"/>
                </a:lnTo>
                <a:lnTo>
                  <a:pt x="868538" y="27563"/>
                </a:lnTo>
                <a:lnTo>
                  <a:pt x="1111127" y="69140"/>
                </a:lnTo>
                <a:lnTo>
                  <a:pt x="1366854" y="122905"/>
                </a:lnTo>
                <a:lnTo>
                  <a:pt x="1630162" y="184104"/>
                </a:lnTo>
                <a:lnTo>
                  <a:pt x="1895495" y="247983"/>
                </a:lnTo>
                <a:lnTo>
                  <a:pt x="2157299" y="309785"/>
                </a:lnTo>
                <a:lnTo>
                  <a:pt x="2410016" y="364755"/>
                </a:lnTo>
                <a:lnTo>
                  <a:pt x="2648092" y="408140"/>
                </a:lnTo>
                <a:lnTo>
                  <a:pt x="2865971" y="435182"/>
                </a:lnTo>
                <a:lnTo>
                  <a:pt x="3058096" y="441127"/>
                </a:lnTo>
                <a:lnTo>
                  <a:pt x="3218913" y="421221"/>
                </a:lnTo>
                <a:lnTo>
                  <a:pt x="3342865" y="370707"/>
                </a:lnTo>
                <a:lnTo>
                  <a:pt x="3424396" y="284831"/>
                </a:lnTo>
                <a:lnTo>
                  <a:pt x="3457952" y="158837"/>
                </a:lnTo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0027109" y="1512639"/>
            <a:ext cx="1949801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908047" y="4571"/>
            <a:ext cx="3092832" cy="1693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8734974" y="796633"/>
            <a:ext cx="2087245" cy="1061720"/>
          </a:xfrm>
          <a:custGeom>
            <a:avLst/>
            <a:gdLst/>
            <a:ahLst/>
            <a:cxnLst/>
            <a:rect l="l" t="t" r="r" b="b"/>
            <a:pathLst>
              <a:path w="2087245" h="1061720">
                <a:moveTo>
                  <a:pt x="0" y="0"/>
                </a:moveTo>
                <a:lnTo>
                  <a:pt x="2086665" y="1061578"/>
                </a:lnTo>
              </a:path>
            </a:pathLst>
          </a:custGeom>
          <a:ln w="6432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070852" y="3495350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90" h="274320">
                <a:moveTo>
                  <a:pt x="97225" y="0"/>
                </a:moveTo>
                <a:lnTo>
                  <a:pt x="343" y="207558"/>
                </a:lnTo>
                <a:lnTo>
                  <a:pt x="0" y="220481"/>
                </a:lnTo>
                <a:lnTo>
                  <a:pt x="3782" y="232132"/>
                </a:lnTo>
                <a:lnTo>
                  <a:pt x="10990" y="241574"/>
                </a:lnTo>
                <a:lnTo>
                  <a:pt x="20922" y="247867"/>
                </a:lnTo>
                <a:lnTo>
                  <a:pt x="92222" y="273389"/>
                </a:lnTo>
                <a:lnTo>
                  <a:pt x="103037" y="273821"/>
                </a:lnTo>
                <a:lnTo>
                  <a:pt x="113473" y="269882"/>
                </a:lnTo>
                <a:lnTo>
                  <a:pt x="122777" y="262130"/>
                </a:lnTo>
                <a:lnTo>
                  <a:pt x="130196" y="251121"/>
                </a:lnTo>
                <a:lnTo>
                  <a:pt x="199085" y="66116"/>
                </a:lnTo>
                <a:lnTo>
                  <a:pt x="199373" y="53240"/>
                </a:lnTo>
                <a:lnTo>
                  <a:pt x="195547" y="41629"/>
                </a:lnTo>
                <a:lnTo>
                  <a:pt x="188288" y="32208"/>
                </a:lnTo>
                <a:lnTo>
                  <a:pt x="178276" y="25900"/>
                </a:lnTo>
                <a:lnTo>
                  <a:pt x="109066" y="383"/>
                </a:lnTo>
                <a:lnTo>
                  <a:pt x="97225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258989" y="3563111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39" y="0"/>
                </a:moveTo>
                <a:lnTo>
                  <a:pt x="0" y="12801"/>
                </a:lnTo>
                <a:lnTo>
                  <a:pt x="32125" y="22463"/>
                </a:lnTo>
                <a:lnTo>
                  <a:pt x="35387" y="12801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0249327" y="358243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12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0242926" y="3604900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25" y="25755"/>
                </a:lnTo>
                <a:lnTo>
                  <a:pt x="3526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10233294" y="3627485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370" y="0"/>
                </a:moveTo>
                <a:lnTo>
                  <a:pt x="0" y="9570"/>
                </a:lnTo>
                <a:lnTo>
                  <a:pt x="32095" y="22494"/>
                </a:lnTo>
                <a:lnTo>
                  <a:pt x="38496" y="9570"/>
                </a:lnTo>
                <a:lnTo>
                  <a:pt x="637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10226772" y="3646718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93"/>
                </a:lnTo>
                <a:lnTo>
                  <a:pt x="32217" y="25725"/>
                </a:lnTo>
                <a:lnTo>
                  <a:pt x="35356" y="12893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10217232" y="3669304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49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10210709" y="3691768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5356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10201047" y="3711092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1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10191385" y="373355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18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10111100" y="3505260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10104578" y="3527724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47" y="22463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10095037" y="354704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10088513" y="3569512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10078853" y="359209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4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10072451" y="361133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93"/>
                </a:lnTo>
                <a:lnTo>
                  <a:pt x="32125" y="25725"/>
                </a:lnTo>
                <a:lnTo>
                  <a:pt x="35387" y="1289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10062820" y="3633886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32"/>
                </a:lnTo>
                <a:lnTo>
                  <a:pt x="32217" y="25725"/>
                </a:lnTo>
                <a:lnTo>
                  <a:pt x="35356" y="12832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10053157" y="3656380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92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8618" y="1292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10046756" y="3675705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5356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10092852" y="3525965"/>
            <a:ext cx="155576" cy="213360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58" y="191504"/>
                </a:moveTo>
                <a:lnTo>
                  <a:pt x="7174" y="186163"/>
                </a:lnTo>
                <a:lnTo>
                  <a:pt x="938" y="176491"/>
                </a:lnTo>
                <a:lnTo>
                  <a:pt x="0" y="164177"/>
                </a:lnTo>
                <a:lnTo>
                  <a:pt x="12694" y="131452"/>
                </a:lnTo>
                <a:lnTo>
                  <a:pt x="23340" y="104009"/>
                </a:lnTo>
                <a:lnTo>
                  <a:pt x="32116" y="81384"/>
                </a:lnTo>
                <a:lnTo>
                  <a:pt x="39205" y="63111"/>
                </a:lnTo>
                <a:lnTo>
                  <a:pt x="44785" y="48725"/>
                </a:lnTo>
                <a:lnTo>
                  <a:pt x="49038" y="37762"/>
                </a:lnTo>
                <a:lnTo>
                  <a:pt x="52144" y="29757"/>
                </a:lnTo>
                <a:lnTo>
                  <a:pt x="54282" y="24244"/>
                </a:lnTo>
                <a:lnTo>
                  <a:pt x="55634" y="20759"/>
                </a:lnTo>
                <a:lnTo>
                  <a:pt x="56380" y="18836"/>
                </a:lnTo>
                <a:lnTo>
                  <a:pt x="84256" y="0"/>
                </a:lnTo>
                <a:lnTo>
                  <a:pt x="112908" y="10752"/>
                </a:lnTo>
                <a:lnTo>
                  <a:pt x="129655" y="17037"/>
                </a:lnTo>
                <a:lnTo>
                  <a:pt x="137693" y="20054"/>
                </a:lnTo>
                <a:lnTo>
                  <a:pt x="140220" y="21002"/>
                </a:lnTo>
                <a:lnTo>
                  <a:pt x="150167" y="27181"/>
                </a:lnTo>
                <a:lnTo>
                  <a:pt x="155278" y="37870"/>
                </a:lnTo>
                <a:lnTo>
                  <a:pt x="154471" y="50211"/>
                </a:lnTo>
                <a:lnTo>
                  <a:pt x="142471" y="83134"/>
                </a:lnTo>
                <a:lnTo>
                  <a:pt x="132448" y="110635"/>
                </a:lnTo>
                <a:lnTo>
                  <a:pt x="124222" y="133202"/>
                </a:lnTo>
                <a:lnTo>
                  <a:pt x="117618" y="151323"/>
                </a:lnTo>
                <a:lnTo>
                  <a:pt x="112455" y="165486"/>
                </a:lnTo>
                <a:lnTo>
                  <a:pt x="108558" y="176178"/>
                </a:lnTo>
                <a:lnTo>
                  <a:pt x="105748" y="183888"/>
                </a:lnTo>
                <a:lnTo>
                  <a:pt x="103848" y="189102"/>
                </a:lnTo>
                <a:lnTo>
                  <a:pt x="102679" y="192309"/>
                </a:lnTo>
                <a:lnTo>
                  <a:pt x="102064" y="193997"/>
                </a:lnTo>
                <a:lnTo>
                  <a:pt x="73057" y="212987"/>
                </a:lnTo>
                <a:lnTo>
                  <a:pt x="18258" y="191504"/>
                </a:lnTo>
                <a:close/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10378477" y="3631665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871" y="0"/>
                </a:moveTo>
                <a:lnTo>
                  <a:pt x="9864" y="6196"/>
                </a:lnTo>
                <a:lnTo>
                  <a:pt x="2458" y="17580"/>
                </a:lnTo>
                <a:lnTo>
                  <a:pt x="0" y="33621"/>
                </a:lnTo>
                <a:lnTo>
                  <a:pt x="5618" y="45552"/>
                </a:lnTo>
                <a:lnTo>
                  <a:pt x="16483" y="53723"/>
                </a:lnTo>
                <a:lnTo>
                  <a:pt x="31596" y="56673"/>
                </a:lnTo>
                <a:lnTo>
                  <a:pt x="44715" y="51872"/>
                </a:lnTo>
                <a:lnTo>
                  <a:pt x="53842" y="41724"/>
                </a:lnTo>
                <a:lnTo>
                  <a:pt x="57265" y="27945"/>
                </a:lnTo>
                <a:lnTo>
                  <a:pt x="55869" y="19127"/>
                </a:lnTo>
                <a:lnTo>
                  <a:pt x="49303" y="8796"/>
                </a:lnTo>
                <a:lnTo>
                  <a:pt x="37562" y="2000"/>
                </a:lnTo>
                <a:lnTo>
                  <a:pt x="20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10368267" y="3553447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777" y="102926"/>
                </a:moveTo>
                <a:lnTo>
                  <a:pt x="0" y="0"/>
                </a:lnTo>
              </a:path>
            </a:pathLst>
          </a:custGeom>
          <a:ln w="6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10358597" y="35437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62"/>
                </a:lnTo>
                <a:lnTo>
                  <a:pt x="6400" y="19324"/>
                </a:lnTo>
                <a:lnTo>
                  <a:pt x="16062" y="19324"/>
                </a:lnTo>
                <a:lnTo>
                  <a:pt x="22585" y="16062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10397249" y="3659604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534" y="80456"/>
                </a:lnTo>
              </a:path>
            </a:pathLst>
          </a:custGeom>
          <a:ln w="6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10489046" y="3717495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0356" y="0"/>
                </a:moveTo>
                <a:lnTo>
                  <a:pt x="9011" y="3373"/>
                </a:lnTo>
                <a:lnTo>
                  <a:pt x="1632" y="13225"/>
                </a:lnTo>
                <a:lnTo>
                  <a:pt x="0" y="29712"/>
                </a:lnTo>
                <a:lnTo>
                  <a:pt x="9242" y="38128"/>
                </a:lnTo>
                <a:lnTo>
                  <a:pt x="25899" y="41245"/>
                </a:lnTo>
                <a:lnTo>
                  <a:pt x="38335" y="34181"/>
                </a:lnTo>
                <a:lnTo>
                  <a:pt x="43165" y="22582"/>
                </a:lnTo>
                <a:lnTo>
                  <a:pt x="41961" y="14973"/>
                </a:lnTo>
                <a:lnTo>
                  <a:pt x="33954" y="4138"/>
                </a:lnTo>
                <a:lnTo>
                  <a:pt x="20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10503346" y="3608163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31" y="0"/>
                </a:lnTo>
                <a:lnTo>
                  <a:pt x="0" y="6400"/>
                </a:lnTo>
                <a:lnTo>
                  <a:pt x="0" y="22494"/>
                </a:lnTo>
                <a:lnTo>
                  <a:pt x="6431" y="28895"/>
                </a:lnTo>
                <a:lnTo>
                  <a:pt x="22494" y="28895"/>
                </a:lnTo>
                <a:lnTo>
                  <a:pt x="28864" y="22494"/>
                </a:lnTo>
                <a:lnTo>
                  <a:pt x="28864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0336164" y="373041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694" y="0"/>
                </a:moveTo>
                <a:lnTo>
                  <a:pt x="6370" y="0"/>
                </a:lnTo>
                <a:lnTo>
                  <a:pt x="0" y="6400"/>
                </a:lnTo>
                <a:lnTo>
                  <a:pt x="0" y="25725"/>
                </a:lnTo>
                <a:lnTo>
                  <a:pt x="6370" y="32125"/>
                </a:lnTo>
                <a:lnTo>
                  <a:pt x="25694" y="32125"/>
                </a:lnTo>
                <a:lnTo>
                  <a:pt x="32095" y="25725"/>
                </a:lnTo>
                <a:lnTo>
                  <a:pt x="32095" y="6400"/>
                </a:lnTo>
                <a:lnTo>
                  <a:pt x="25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0310437" y="3643548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293" y="0"/>
                </a:moveTo>
                <a:lnTo>
                  <a:pt x="6400" y="0"/>
                </a:lnTo>
                <a:lnTo>
                  <a:pt x="0" y="3169"/>
                </a:lnTo>
                <a:lnTo>
                  <a:pt x="0" y="16062"/>
                </a:lnTo>
                <a:lnTo>
                  <a:pt x="6400" y="22494"/>
                </a:lnTo>
                <a:lnTo>
                  <a:pt x="19293" y="22494"/>
                </a:lnTo>
                <a:lnTo>
                  <a:pt x="22433" y="16062"/>
                </a:lnTo>
                <a:lnTo>
                  <a:pt x="22433" y="3169"/>
                </a:lnTo>
                <a:lnTo>
                  <a:pt x="19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10400387" y="3617807"/>
            <a:ext cx="119380" cy="45085"/>
          </a:xfrm>
          <a:custGeom>
            <a:avLst/>
            <a:gdLst/>
            <a:ahLst/>
            <a:cxnLst/>
            <a:rect l="l" t="t" r="r" b="b"/>
            <a:pathLst>
              <a:path w="119379" h="45085">
                <a:moveTo>
                  <a:pt x="0" y="44969"/>
                </a:moveTo>
                <a:lnTo>
                  <a:pt x="119025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10323231" y="3653202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698" y="6402"/>
                </a:moveTo>
                <a:lnTo>
                  <a:pt x="0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10352209" y="3656372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836" y="0"/>
                </a:moveTo>
                <a:lnTo>
                  <a:pt x="0" y="90090"/>
                </a:lnTo>
              </a:path>
            </a:pathLst>
          </a:custGeom>
          <a:ln w="6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7342875" y="581194"/>
            <a:ext cx="83821" cy="13335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144" y="0"/>
                </a:moveTo>
                <a:lnTo>
                  <a:pt x="6400" y="0"/>
                </a:lnTo>
                <a:lnTo>
                  <a:pt x="0" y="3230"/>
                </a:lnTo>
                <a:lnTo>
                  <a:pt x="0" y="12893"/>
                </a:lnTo>
                <a:lnTo>
                  <a:pt x="83545" y="12893"/>
                </a:lnTo>
                <a:lnTo>
                  <a:pt x="83545" y="3230"/>
                </a:lnTo>
                <a:lnTo>
                  <a:pt x="7714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7323552" y="600519"/>
            <a:ext cx="122555" cy="244475"/>
          </a:xfrm>
          <a:custGeom>
            <a:avLst/>
            <a:gdLst/>
            <a:ahLst/>
            <a:cxnLst/>
            <a:rect l="l" t="t" r="r" b="b"/>
            <a:pathLst>
              <a:path w="122554" h="244475">
                <a:moveTo>
                  <a:pt x="118932" y="0"/>
                </a:moveTo>
                <a:lnTo>
                  <a:pt x="3139" y="0"/>
                </a:lnTo>
                <a:lnTo>
                  <a:pt x="0" y="3230"/>
                </a:lnTo>
                <a:lnTo>
                  <a:pt x="0" y="241218"/>
                </a:lnTo>
                <a:lnTo>
                  <a:pt x="3139" y="244480"/>
                </a:lnTo>
                <a:lnTo>
                  <a:pt x="118932" y="244480"/>
                </a:lnTo>
                <a:lnTo>
                  <a:pt x="122194" y="241218"/>
                </a:lnTo>
                <a:lnTo>
                  <a:pt x="122194" y="225155"/>
                </a:lnTo>
                <a:lnTo>
                  <a:pt x="12801" y="225155"/>
                </a:lnTo>
                <a:lnTo>
                  <a:pt x="9662" y="221894"/>
                </a:lnTo>
                <a:lnTo>
                  <a:pt x="9662" y="186598"/>
                </a:lnTo>
                <a:lnTo>
                  <a:pt x="12801" y="183337"/>
                </a:lnTo>
                <a:lnTo>
                  <a:pt x="122194" y="183337"/>
                </a:lnTo>
                <a:lnTo>
                  <a:pt x="122194" y="173675"/>
                </a:lnTo>
                <a:lnTo>
                  <a:pt x="12801" y="173675"/>
                </a:lnTo>
                <a:lnTo>
                  <a:pt x="9662" y="170413"/>
                </a:lnTo>
                <a:lnTo>
                  <a:pt x="9662" y="131886"/>
                </a:lnTo>
                <a:lnTo>
                  <a:pt x="12801" y="128625"/>
                </a:lnTo>
                <a:lnTo>
                  <a:pt x="122194" y="128625"/>
                </a:lnTo>
                <a:lnTo>
                  <a:pt x="122194" y="3230"/>
                </a:lnTo>
                <a:lnTo>
                  <a:pt x="118932" y="0"/>
                </a:lnTo>
                <a:close/>
              </a:path>
              <a:path w="122554" h="244475">
                <a:moveTo>
                  <a:pt x="122194" y="183337"/>
                </a:moveTo>
                <a:lnTo>
                  <a:pt x="112532" y="183337"/>
                </a:lnTo>
                <a:lnTo>
                  <a:pt x="115793" y="186598"/>
                </a:lnTo>
                <a:lnTo>
                  <a:pt x="115793" y="221894"/>
                </a:lnTo>
                <a:lnTo>
                  <a:pt x="112532" y="225155"/>
                </a:lnTo>
                <a:lnTo>
                  <a:pt x="122194" y="225155"/>
                </a:lnTo>
                <a:lnTo>
                  <a:pt x="122194" y="183337"/>
                </a:lnTo>
                <a:close/>
              </a:path>
              <a:path w="122554" h="244475">
                <a:moveTo>
                  <a:pt x="122194" y="128625"/>
                </a:moveTo>
                <a:lnTo>
                  <a:pt x="112532" y="128625"/>
                </a:lnTo>
                <a:lnTo>
                  <a:pt x="115793" y="131886"/>
                </a:lnTo>
                <a:lnTo>
                  <a:pt x="115793" y="170413"/>
                </a:lnTo>
                <a:lnTo>
                  <a:pt x="112532" y="173675"/>
                </a:lnTo>
                <a:lnTo>
                  <a:pt x="122194" y="173675"/>
                </a:lnTo>
                <a:lnTo>
                  <a:pt x="122194" y="12862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7201387" y="581194"/>
            <a:ext cx="80645" cy="13335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114" y="0"/>
                </a:moveTo>
                <a:lnTo>
                  <a:pt x="3230" y="0"/>
                </a:lnTo>
                <a:lnTo>
                  <a:pt x="0" y="3230"/>
                </a:lnTo>
                <a:lnTo>
                  <a:pt x="0" y="12893"/>
                </a:lnTo>
                <a:lnTo>
                  <a:pt x="80406" y="12893"/>
                </a:lnTo>
                <a:lnTo>
                  <a:pt x="80406" y="3230"/>
                </a:lnTo>
                <a:lnTo>
                  <a:pt x="7711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7182063" y="600519"/>
            <a:ext cx="119380" cy="244475"/>
          </a:xfrm>
          <a:custGeom>
            <a:avLst/>
            <a:gdLst/>
            <a:ahLst/>
            <a:cxnLst/>
            <a:rect l="l" t="t" r="r" b="b"/>
            <a:pathLst>
              <a:path w="119379" h="244475">
                <a:moveTo>
                  <a:pt x="115763" y="0"/>
                </a:moveTo>
                <a:lnTo>
                  <a:pt x="3261" y="0"/>
                </a:lnTo>
                <a:lnTo>
                  <a:pt x="0" y="3230"/>
                </a:lnTo>
                <a:lnTo>
                  <a:pt x="0" y="241218"/>
                </a:lnTo>
                <a:lnTo>
                  <a:pt x="3261" y="244480"/>
                </a:lnTo>
                <a:lnTo>
                  <a:pt x="115763" y="244480"/>
                </a:lnTo>
                <a:lnTo>
                  <a:pt x="118932" y="241218"/>
                </a:lnTo>
                <a:lnTo>
                  <a:pt x="118932" y="225155"/>
                </a:lnTo>
                <a:lnTo>
                  <a:pt x="9631" y="225155"/>
                </a:lnTo>
                <a:lnTo>
                  <a:pt x="9631" y="183337"/>
                </a:lnTo>
                <a:lnTo>
                  <a:pt x="118932" y="183337"/>
                </a:lnTo>
                <a:lnTo>
                  <a:pt x="118932" y="173675"/>
                </a:lnTo>
                <a:lnTo>
                  <a:pt x="9631" y="173675"/>
                </a:lnTo>
                <a:lnTo>
                  <a:pt x="9631" y="128625"/>
                </a:lnTo>
                <a:lnTo>
                  <a:pt x="118932" y="128625"/>
                </a:lnTo>
                <a:lnTo>
                  <a:pt x="118932" y="118963"/>
                </a:lnTo>
                <a:lnTo>
                  <a:pt x="9631" y="118963"/>
                </a:lnTo>
                <a:lnTo>
                  <a:pt x="6400" y="115823"/>
                </a:lnTo>
                <a:lnTo>
                  <a:pt x="6400" y="77175"/>
                </a:lnTo>
                <a:lnTo>
                  <a:pt x="9631" y="74005"/>
                </a:lnTo>
                <a:lnTo>
                  <a:pt x="118932" y="74005"/>
                </a:lnTo>
                <a:lnTo>
                  <a:pt x="118932" y="3230"/>
                </a:lnTo>
                <a:lnTo>
                  <a:pt x="115763" y="0"/>
                </a:lnTo>
                <a:close/>
              </a:path>
              <a:path w="119379" h="244475">
                <a:moveTo>
                  <a:pt x="118932" y="183337"/>
                </a:moveTo>
                <a:lnTo>
                  <a:pt x="109315" y="183337"/>
                </a:lnTo>
                <a:lnTo>
                  <a:pt x="112501" y="186598"/>
                </a:lnTo>
                <a:lnTo>
                  <a:pt x="112501" y="221894"/>
                </a:lnTo>
                <a:lnTo>
                  <a:pt x="109362" y="225155"/>
                </a:lnTo>
                <a:lnTo>
                  <a:pt x="118932" y="225155"/>
                </a:lnTo>
                <a:lnTo>
                  <a:pt x="118932" y="183337"/>
                </a:lnTo>
                <a:close/>
              </a:path>
              <a:path w="119379" h="244475">
                <a:moveTo>
                  <a:pt x="118932" y="128625"/>
                </a:moveTo>
                <a:lnTo>
                  <a:pt x="109315" y="128625"/>
                </a:lnTo>
                <a:lnTo>
                  <a:pt x="112501" y="131886"/>
                </a:lnTo>
                <a:lnTo>
                  <a:pt x="112501" y="170413"/>
                </a:lnTo>
                <a:lnTo>
                  <a:pt x="109362" y="173675"/>
                </a:lnTo>
                <a:lnTo>
                  <a:pt x="118932" y="173675"/>
                </a:lnTo>
                <a:lnTo>
                  <a:pt x="118932" y="128625"/>
                </a:lnTo>
                <a:close/>
              </a:path>
              <a:path w="119379" h="244475">
                <a:moveTo>
                  <a:pt x="118932" y="74005"/>
                </a:moveTo>
                <a:lnTo>
                  <a:pt x="109362" y="74005"/>
                </a:lnTo>
                <a:lnTo>
                  <a:pt x="112501" y="77175"/>
                </a:lnTo>
                <a:lnTo>
                  <a:pt x="112501" y="115823"/>
                </a:lnTo>
                <a:lnTo>
                  <a:pt x="109362" y="118963"/>
                </a:lnTo>
                <a:lnTo>
                  <a:pt x="118932" y="118963"/>
                </a:lnTo>
                <a:lnTo>
                  <a:pt x="118932" y="7400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911354" y="5640323"/>
            <a:ext cx="3262883" cy="1054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7949"/>
            <a:ext cx="10363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7"/>
            <a:ext cx="853439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95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3463" y="75801"/>
            <a:ext cx="10545074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80" y="1545751"/>
            <a:ext cx="11558438" cy="369460"/>
          </a:xfrm>
        </p:spPr>
        <p:txBody>
          <a:bodyPr lIns="0" tIns="0" rIns="0" bIns="0"/>
          <a:lstStyle>
            <a:lvl1pPr>
              <a:defRPr sz="2401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123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3463" y="75801"/>
            <a:ext cx="10545074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8801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1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286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3463" y="75801"/>
            <a:ext cx="10545074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68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7619"/>
            <a:ext cx="12187428" cy="685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65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9944" y="3555491"/>
            <a:ext cx="3458210" cy="3304540"/>
          </a:xfrm>
          <a:custGeom>
            <a:avLst/>
            <a:gdLst/>
            <a:ahLst/>
            <a:cxnLst/>
            <a:rect l="l" t="t" r="r" b="b"/>
            <a:pathLst>
              <a:path w="3458209" h="3304540">
                <a:moveTo>
                  <a:pt x="1820166" y="3304031"/>
                </a:moveTo>
                <a:lnTo>
                  <a:pt x="1774575" y="3262196"/>
                </a:lnTo>
                <a:lnTo>
                  <a:pt x="1642269" y="3131751"/>
                </a:lnTo>
                <a:lnTo>
                  <a:pt x="1514016" y="2997561"/>
                </a:lnTo>
                <a:lnTo>
                  <a:pt x="1391237" y="2862503"/>
                </a:lnTo>
                <a:lnTo>
                  <a:pt x="1275352" y="2729452"/>
                </a:lnTo>
                <a:lnTo>
                  <a:pt x="1167781" y="2601284"/>
                </a:lnTo>
                <a:lnTo>
                  <a:pt x="1069945" y="2480875"/>
                </a:lnTo>
                <a:lnTo>
                  <a:pt x="983264" y="2371101"/>
                </a:lnTo>
                <a:lnTo>
                  <a:pt x="909159" y="2274837"/>
                </a:lnTo>
                <a:lnTo>
                  <a:pt x="849049" y="2194959"/>
                </a:lnTo>
                <a:lnTo>
                  <a:pt x="804355" y="2134342"/>
                </a:lnTo>
                <a:lnTo>
                  <a:pt x="776497" y="2095864"/>
                </a:lnTo>
                <a:lnTo>
                  <a:pt x="766895" y="2082399"/>
                </a:lnTo>
                <a:lnTo>
                  <a:pt x="675168" y="1957520"/>
                </a:lnTo>
                <a:lnTo>
                  <a:pt x="592515" y="1844561"/>
                </a:lnTo>
                <a:lnTo>
                  <a:pt x="518364" y="1742319"/>
                </a:lnTo>
                <a:lnTo>
                  <a:pt x="452144" y="1649589"/>
                </a:lnTo>
                <a:lnTo>
                  <a:pt x="393284" y="1565168"/>
                </a:lnTo>
                <a:lnTo>
                  <a:pt x="341212" y="1487852"/>
                </a:lnTo>
                <a:lnTo>
                  <a:pt x="295357" y="1416436"/>
                </a:lnTo>
                <a:lnTo>
                  <a:pt x="255147" y="1349718"/>
                </a:lnTo>
                <a:lnTo>
                  <a:pt x="220011" y="1286492"/>
                </a:lnTo>
                <a:lnTo>
                  <a:pt x="189376" y="1225556"/>
                </a:lnTo>
                <a:lnTo>
                  <a:pt x="162673" y="1165706"/>
                </a:lnTo>
                <a:lnTo>
                  <a:pt x="139328" y="1105737"/>
                </a:lnTo>
                <a:lnTo>
                  <a:pt x="118772" y="1044446"/>
                </a:lnTo>
                <a:lnTo>
                  <a:pt x="100432" y="980628"/>
                </a:lnTo>
                <a:lnTo>
                  <a:pt x="83736" y="913081"/>
                </a:lnTo>
                <a:lnTo>
                  <a:pt x="68114" y="840600"/>
                </a:lnTo>
                <a:lnTo>
                  <a:pt x="52994" y="761982"/>
                </a:lnTo>
                <a:lnTo>
                  <a:pt x="37804" y="676022"/>
                </a:lnTo>
                <a:lnTo>
                  <a:pt x="21973" y="581517"/>
                </a:lnTo>
                <a:lnTo>
                  <a:pt x="4930" y="477262"/>
                </a:lnTo>
                <a:lnTo>
                  <a:pt x="0" y="300369"/>
                </a:lnTo>
                <a:lnTo>
                  <a:pt x="47096" y="168952"/>
                </a:lnTo>
                <a:lnTo>
                  <a:pt x="140664" y="78254"/>
                </a:lnTo>
                <a:lnTo>
                  <a:pt x="275148" y="23522"/>
                </a:lnTo>
                <a:lnTo>
                  <a:pt x="444992" y="0"/>
                </a:lnTo>
                <a:lnTo>
                  <a:pt x="644641" y="2932"/>
                </a:lnTo>
                <a:lnTo>
                  <a:pt x="868538" y="27563"/>
                </a:lnTo>
                <a:lnTo>
                  <a:pt x="1111127" y="69140"/>
                </a:lnTo>
                <a:lnTo>
                  <a:pt x="1366854" y="122905"/>
                </a:lnTo>
                <a:lnTo>
                  <a:pt x="1630162" y="184104"/>
                </a:lnTo>
                <a:lnTo>
                  <a:pt x="1895495" y="247983"/>
                </a:lnTo>
                <a:lnTo>
                  <a:pt x="2157299" y="309785"/>
                </a:lnTo>
                <a:lnTo>
                  <a:pt x="2410016" y="364755"/>
                </a:lnTo>
                <a:lnTo>
                  <a:pt x="2648092" y="408140"/>
                </a:lnTo>
                <a:lnTo>
                  <a:pt x="2865971" y="435182"/>
                </a:lnTo>
                <a:lnTo>
                  <a:pt x="3058096" y="441127"/>
                </a:lnTo>
                <a:lnTo>
                  <a:pt x="3218913" y="421221"/>
                </a:lnTo>
                <a:lnTo>
                  <a:pt x="3342865" y="370707"/>
                </a:lnTo>
                <a:lnTo>
                  <a:pt x="3424396" y="284831"/>
                </a:lnTo>
                <a:lnTo>
                  <a:pt x="3457952" y="158837"/>
                </a:lnTo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0027109" y="1512639"/>
            <a:ext cx="1949801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5908047" y="4571"/>
            <a:ext cx="3092832" cy="1693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8734974" y="796633"/>
            <a:ext cx="2087245" cy="1061720"/>
          </a:xfrm>
          <a:custGeom>
            <a:avLst/>
            <a:gdLst/>
            <a:ahLst/>
            <a:cxnLst/>
            <a:rect l="l" t="t" r="r" b="b"/>
            <a:pathLst>
              <a:path w="2087245" h="1061720">
                <a:moveTo>
                  <a:pt x="0" y="0"/>
                </a:moveTo>
                <a:lnTo>
                  <a:pt x="2086665" y="1061578"/>
                </a:lnTo>
              </a:path>
            </a:pathLst>
          </a:custGeom>
          <a:ln w="6432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10070852" y="3495350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90" h="274320">
                <a:moveTo>
                  <a:pt x="97225" y="0"/>
                </a:moveTo>
                <a:lnTo>
                  <a:pt x="343" y="207558"/>
                </a:lnTo>
                <a:lnTo>
                  <a:pt x="0" y="220481"/>
                </a:lnTo>
                <a:lnTo>
                  <a:pt x="3782" y="232132"/>
                </a:lnTo>
                <a:lnTo>
                  <a:pt x="10990" y="241574"/>
                </a:lnTo>
                <a:lnTo>
                  <a:pt x="20922" y="247867"/>
                </a:lnTo>
                <a:lnTo>
                  <a:pt x="92222" y="273389"/>
                </a:lnTo>
                <a:lnTo>
                  <a:pt x="103037" y="273821"/>
                </a:lnTo>
                <a:lnTo>
                  <a:pt x="113473" y="269882"/>
                </a:lnTo>
                <a:lnTo>
                  <a:pt x="122777" y="262130"/>
                </a:lnTo>
                <a:lnTo>
                  <a:pt x="130196" y="251121"/>
                </a:lnTo>
                <a:lnTo>
                  <a:pt x="199085" y="66116"/>
                </a:lnTo>
                <a:lnTo>
                  <a:pt x="199373" y="53240"/>
                </a:lnTo>
                <a:lnTo>
                  <a:pt x="195547" y="41629"/>
                </a:lnTo>
                <a:lnTo>
                  <a:pt x="188288" y="32208"/>
                </a:lnTo>
                <a:lnTo>
                  <a:pt x="178276" y="25900"/>
                </a:lnTo>
                <a:lnTo>
                  <a:pt x="109066" y="383"/>
                </a:lnTo>
                <a:lnTo>
                  <a:pt x="97225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10258989" y="3563111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39" y="0"/>
                </a:moveTo>
                <a:lnTo>
                  <a:pt x="0" y="12801"/>
                </a:lnTo>
                <a:lnTo>
                  <a:pt x="32125" y="22463"/>
                </a:lnTo>
                <a:lnTo>
                  <a:pt x="35387" y="12801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10249327" y="358243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12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10242926" y="3604900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25" y="25755"/>
                </a:lnTo>
                <a:lnTo>
                  <a:pt x="3526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10233294" y="3627485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370" y="0"/>
                </a:moveTo>
                <a:lnTo>
                  <a:pt x="0" y="9570"/>
                </a:lnTo>
                <a:lnTo>
                  <a:pt x="32095" y="22494"/>
                </a:lnTo>
                <a:lnTo>
                  <a:pt x="38496" y="9570"/>
                </a:lnTo>
                <a:lnTo>
                  <a:pt x="637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10226772" y="3646718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93"/>
                </a:lnTo>
                <a:lnTo>
                  <a:pt x="32217" y="25725"/>
                </a:lnTo>
                <a:lnTo>
                  <a:pt x="35356" y="12893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10217232" y="3669304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49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10210709" y="3691768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5356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10201047" y="3711092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1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10191385" y="373355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18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10111100" y="3505260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10104578" y="3527724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47" y="22463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10095037" y="354704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10088513" y="3569512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10078853" y="359209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4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10072451" y="361133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93"/>
                </a:lnTo>
                <a:lnTo>
                  <a:pt x="32125" y="25725"/>
                </a:lnTo>
                <a:lnTo>
                  <a:pt x="35387" y="1289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10062820" y="3633886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32"/>
                </a:lnTo>
                <a:lnTo>
                  <a:pt x="32217" y="25725"/>
                </a:lnTo>
                <a:lnTo>
                  <a:pt x="35356" y="12832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10053157" y="3656380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92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8618" y="1292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10046756" y="3675705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5356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10092852" y="3525965"/>
            <a:ext cx="155576" cy="213360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58" y="191504"/>
                </a:moveTo>
                <a:lnTo>
                  <a:pt x="7174" y="186163"/>
                </a:lnTo>
                <a:lnTo>
                  <a:pt x="938" y="176491"/>
                </a:lnTo>
                <a:lnTo>
                  <a:pt x="0" y="164177"/>
                </a:lnTo>
                <a:lnTo>
                  <a:pt x="12694" y="131452"/>
                </a:lnTo>
                <a:lnTo>
                  <a:pt x="23340" y="104009"/>
                </a:lnTo>
                <a:lnTo>
                  <a:pt x="32116" y="81384"/>
                </a:lnTo>
                <a:lnTo>
                  <a:pt x="39205" y="63111"/>
                </a:lnTo>
                <a:lnTo>
                  <a:pt x="44785" y="48725"/>
                </a:lnTo>
                <a:lnTo>
                  <a:pt x="49038" y="37762"/>
                </a:lnTo>
                <a:lnTo>
                  <a:pt x="52144" y="29757"/>
                </a:lnTo>
                <a:lnTo>
                  <a:pt x="54282" y="24244"/>
                </a:lnTo>
                <a:lnTo>
                  <a:pt x="55634" y="20759"/>
                </a:lnTo>
                <a:lnTo>
                  <a:pt x="56380" y="18836"/>
                </a:lnTo>
                <a:lnTo>
                  <a:pt x="84256" y="0"/>
                </a:lnTo>
                <a:lnTo>
                  <a:pt x="112908" y="10752"/>
                </a:lnTo>
                <a:lnTo>
                  <a:pt x="129655" y="17037"/>
                </a:lnTo>
                <a:lnTo>
                  <a:pt x="137693" y="20054"/>
                </a:lnTo>
                <a:lnTo>
                  <a:pt x="140220" y="21002"/>
                </a:lnTo>
                <a:lnTo>
                  <a:pt x="150167" y="27181"/>
                </a:lnTo>
                <a:lnTo>
                  <a:pt x="155278" y="37870"/>
                </a:lnTo>
                <a:lnTo>
                  <a:pt x="154471" y="50211"/>
                </a:lnTo>
                <a:lnTo>
                  <a:pt x="142471" y="83134"/>
                </a:lnTo>
                <a:lnTo>
                  <a:pt x="132448" y="110635"/>
                </a:lnTo>
                <a:lnTo>
                  <a:pt x="124222" y="133202"/>
                </a:lnTo>
                <a:lnTo>
                  <a:pt x="117618" y="151323"/>
                </a:lnTo>
                <a:lnTo>
                  <a:pt x="112455" y="165486"/>
                </a:lnTo>
                <a:lnTo>
                  <a:pt x="108558" y="176178"/>
                </a:lnTo>
                <a:lnTo>
                  <a:pt x="105748" y="183888"/>
                </a:lnTo>
                <a:lnTo>
                  <a:pt x="103848" y="189102"/>
                </a:lnTo>
                <a:lnTo>
                  <a:pt x="102679" y="192309"/>
                </a:lnTo>
                <a:lnTo>
                  <a:pt x="102064" y="193997"/>
                </a:lnTo>
                <a:lnTo>
                  <a:pt x="73057" y="212987"/>
                </a:lnTo>
                <a:lnTo>
                  <a:pt x="18258" y="191504"/>
                </a:lnTo>
                <a:close/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10378477" y="3631665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871" y="0"/>
                </a:moveTo>
                <a:lnTo>
                  <a:pt x="9864" y="6196"/>
                </a:lnTo>
                <a:lnTo>
                  <a:pt x="2458" y="17580"/>
                </a:lnTo>
                <a:lnTo>
                  <a:pt x="0" y="33621"/>
                </a:lnTo>
                <a:lnTo>
                  <a:pt x="5618" y="45552"/>
                </a:lnTo>
                <a:lnTo>
                  <a:pt x="16483" y="53723"/>
                </a:lnTo>
                <a:lnTo>
                  <a:pt x="31596" y="56673"/>
                </a:lnTo>
                <a:lnTo>
                  <a:pt x="44715" y="51872"/>
                </a:lnTo>
                <a:lnTo>
                  <a:pt x="53842" y="41724"/>
                </a:lnTo>
                <a:lnTo>
                  <a:pt x="57265" y="27945"/>
                </a:lnTo>
                <a:lnTo>
                  <a:pt x="55869" y="19127"/>
                </a:lnTo>
                <a:lnTo>
                  <a:pt x="49303" y="8796"/>
                </a:lnTo>
                <a:lnTo>
                  <a:pt x="37562" y="2000"/>
                </a:lnTo>
                <a:lnTo>
                  <a:pt x="20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10368267" y="3553447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777" y="102926"/>
                </a:moveTo>
                <a:lnTo>
                  <a:pt x="0" y="0"/>
                </a:lnTo>
              </a:path>
            </a:pathLst>
          </a:custGeom>
          <a:ln w="6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10358597" y="35437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62"/>
                </a:lnTo>
                <a:lnTo>
                  <a:pt x="6400" y="19324"/>
                </a:lnTo>
                <a:lnTo>
                  <a:pt x="16062" y="19324"/>
                </a:lnTo>
                <a:lnTo>
                  <a:pt x="22585" y="16062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10397249" y="3659604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534" y="80456"/>
                </a:lnTo>
              </a:path>
            </a:pathLst>
          </a:custGeom>
          <a:ln w="6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10489046" y="3717495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0356" y="0"/>
                </a:moveTo>
                <a:lnTo>
                  <a:pt x="9011" y="3373"/>
                </a:lnTo>
                <a:lnTo>
                  <a:pt x="1632" y="13225"/>
                </a:lnTo>
                <a:lnTo>
                  <a:pt x="0" y="29712"/>
                </a:lnTo>
                <a:lnTo>
                  <a:pt x="9242" y="38128"/>
                </a:lnTo>
                <a:lnTo>
                  <a:pt x="25899" y="41245"/>
                </a:lnTo>
                <a:lnTo>
                  <a:pt x="38335" y="34181"/>
                </a:lnTo>
                <a:lnTo>
                  <a:pt x="43165" y="22582"/>
                </a:lnTo>
                <a:lnTo>
                  <a:pt x="41961" y="14973"/>
                </a:lnTo>
                <a:lnTo>
                  <a:pt x="33954" y="4138"/>
                </a:lnTo>
                <a:lnTo>
                  <a:pt x="20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10503346" y="3608163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31" y="0"/>
                </a:lnTo>
                <a:lnTo>
                  <a:pt x="0" y="6400"/>
                </a:lnTo>
                <a:lnTo>
                  <a:pt x="0" y="22494"/>
                </a:lnTo>
                <a:lnTo>
                  <a:pt x="6431" y="28895"/>
                </a:lnTo>
                <a:lnTo>
                  <a:pt x="22494" y="28895"/>
                </a:lnTo>
                <a:lnTo>
                  <a:pt x="28864" y="22494"/>
                </a:lnTo>
                <a:lnTo>
                  <a:pt x="28864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10336164" y="373041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694" y="0"/>
                </a:moveTo>
                <a:lnTo>
                  <a:pt x="6370" y="0"/>
                </a:lnTo>
                <a:lnTo>
                  <a:pt x="0" y="6400"/>
                </a:lnTo>
                <a:lnTo>
                  <a:pt x="0" y="25725"/>
                </a:lnTo>
                <a:lnTo>
                  <a:pt x="6370" y="32125"/>
                </a:lnTo>
                <a:lnTo>
                  <a:pt x="25694" y="32125"/>
                </a:lnTo>
                <a:lnTo>
                  <a:pt x="32095" y="25725"/>
                </a:lnTo>
                <a:lnTo>
                  <a:pt x="32095" y="6400"/>
                </a:lnTo>
                <a:lnTo>
                  <a:pt x="25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10310437" y="3643548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293" y="0"/>
                </a:moveTo>
                <a:lnTo>
                  <a:pt x="6400" y="0"/>
                </a:lnTo>
                <a:lnTo>
                  <a:pt x="0" y="3169"/>
                </a:lnTo>
                <a:lnTo>
                  <a:pt x="0" y="16062"/>
                </a:lnTo>
                <a:lnTo>
                  <a:pt x="6400" y="22494"/>
                </a:lnTo>
                <a:lnTo>
                  <a:pt x="19293" y="22494"/>
                </a:lnTo>
                <a:lnTo>
                  <a:pt x="22433" y="16062"/>
                </a:lnTo>
                <a:lnTo>
                  <a:pt x="22433" y="3169"/>
                </a:lnTo>
                <a:lnTo>
                  <a:pt x="19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10400387" y="3617807"/>
            <a:ext cx="119380" cy="45085"/>
          </a:xfrm>
          <a:custGeom>
            <a:avLst/>
            <a:gdLst/>
            <a:ahLst/>
            <a:cxnLst/>
            <a:rect l="l" t="t" r="r" b="b"/>
            <a:pathLst>
              <a:path w="119379" h="45085">
                <a:moveTo>
                  <a:pt x="0" y="44969"/>
                </a:moveTo>
                <a:lnTo>
                  <a:pt x="119025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10323231" y="3653202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698" y="6402"/>
                </a:moveTo>
                <a:lnTo>
                  <a:pt x="0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10352209" y="3656372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836" y="0"/>
                </a:moveTo>
                <a:lnTo>
                  <a:pt x="0" y="90090"/>
                </a:lnTo>
              </a:path>
            </a:pathLst>
          </a:custGeom>
          <a:ln w="6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7342875" y="581194"/>
            <a:ext cx="83821" cy="13335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144" y="0"/>
                </a:moveTo>
                <a:lnTo>
                  <a:pt x="6400" y="0"/>
                </a:lnTo>
                <a:lnTo>
                  <a:pt x="0" y="3230"/>
                </a:lnTo>
                <a:lnTo>
                  <a:pt x="0" y="12893"/>
                </a:lnTo>
                <a:lnTo>
                  <a:pt x="83545" y="12893"/>
                </a:lnTo>
                <a:lnTo>
                  <a:pt x="83545" y="3230"/>
                </a:lnTo>
                <a:lnTo>
                  <a:pt x="7714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7323552" y="600519"/>
            <a:ext cx="122555" cy="244475"/>
          </a:xfrm>
          <a:custGeom>
            <a:avLst/>
            <a:gdLst/>
            <a:ahLst/>
            <a:cxnLst/>
            <a:rect l="l" t="t" r="r" b="b"/>
            <a:pathLst>
              <a:path w="122554" h="244475">
                <a:moveTo>
                  <a:pt x="118932" y="0"/>
                </a:moveTo>
                <a:lnTo>
                  <a:pt x="3139" y="0"/>
                </a:lnTo>
                <a:lnTo>
                  <a:pt x="0" y="3230"/>
                </a:lnTo>
                <a:lnTo>
                  <a:pt x="0" y="241218"/>
                </a:lnTo>
                <a:lnTo>
                  <a:pt x="3139" y="244480"/>
                </a:lnTo>
                <a:lnTo>
                  <a:pt x="118932" y="244480"/>
                </a:lnTo>
                <a:lnTo>
                  <a:pt x="122194" y="241218"/>
                </a:lnTo>
                <a:lnTo>
                  <a:pt x="122194" y="225155"/>
                </a:lnTo>
                <a:lnTo>
                  <a:pt x="12801" y="225155"/>
                </a:lnTo>
                <a:lnTo>
                  <a:pt x="9662" y="221894"/>
                </a:lnTo>
                <a:lnTo>
                  <a:pt x="9662" y="186598"/>
                </a:lnTo>
                <a:lnTo>
                  <a:pt x="12801" y="183337"/>
                </a:lnTo>
                <a:lnTo>
                  <a:pt x="122194" y="183337"/>
                </a:lnTo>
                <a:lnTo>
                  <a:pt x="122194" y="173675"/>
                </a:lnTo>
                <a:lnTo>
                  <a:pt x="12801" y="173675"/>
                </a:lnTo>
                <a:lnTo>
                  <a:pt x="9662" y="170413"/>
                </a:lnTo>
                <a:lnTo>
                  <a:pt x="9662" y="131886"/>
                </a:lnTo>
                <a:lnTo>
                  <a:pt x="12801" y="128625"/>
                </a:lnTo>
                <a:lnTo>
                  <a:pt x="122194" y="128625"/>
                </a:lnTo>
                <a:lnTo>
                  <a:pt x="122194" y="3230"/>
                </a:lnTo>
                <a:lnTo>
                  <a:pt x="118932" y="0"/>
                </a:lnTo>
                <a:close/>
              </a:path>
              <a:path w="122554" h="244475">
                <a:moveTo>
                  <a:pt x="122194" y="183337"/>
                </a:moveTo>
                <a:lnTo>
                  <a:pt x="112532" y="183337"/>
                </a:lnTo>
                <a:lnTo>
                  <a:pt x="115793" y="186598"/>
                </a:lnTo>
                <a:lnTo>
                  <a:pt x="115793" y="221894"/>
                </a:lnTo>
                <a:lnTo>
                  <a:pt x="112532" y="225155"/>
                </a:lnTo>
                <a:lnTo>
                  <a:pt x="122194" y="225155"/>
                </a:lnTo>
                <a:lnTo>
                  <a:pt x="122194" y="183337"/>
                </a:lnTo>
                <a:close/>
              </a:path>
              <a:path w="122554" h="244475">
                <a:moveTo>
                  <a:pt x="122194" y="128625"/>
                </a:moveTo>
                <a:lnTo>
                  <a:pt x="112532" y="128625"/>
                </a:lnTo>
                <a:lnTo>
                  <a:pt x="115793" y="131886"/>
                </a:lnTo>
                <a:lnTo>
                  <a:pt x="115793" y="170413"/>
                </a:lnTo>
                <a:lnTo>
                  <a:pt x="112532" y="173675"/>
                </a:lnTo>
                <a:lnTo>
                  <a:pt x="122194" y="173675"/>
                </a:lnTo>
                <a:lnTo>
                  <a:pt x="122194" y="12862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7201387" y="581194"/>
            <a:ext cx="80645" cy="13335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114" y="0"/>
                </a:moveTo>
                <a:lnTo>
                  <a:pt x="3230" y="0"/>
                </a:lnTo>
                <a:lnTo>
                  <a:pt x="0" y="3230"/>
                </a:lnTo>
                <a:lnTo>
                  <a:pt x="0" y="12893"/>
                </a:lnTo>
                <a:lnTo>
                  <a:pt x="80406" y="12893"/>
                </a:lnTo>
                <a:lnTo>
                  <a:pt x="80406" y="3230"/>
                </a:lnTo>
                <a:lnTo>
                  <a:pt x="7711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7182063" y="600519"/>
            <a:ext cx="119380" cy="244475"/>
          </a:xfrm>
          <a:custGeom>
            <a:avLst/>
            <a:gdLst/>
            <a:ahLst/>
            <a:cxnLst/>
            <a:rect l="l" t="t" r="r" b="b"/>
            <a:pathLst>
              <a:path w="119379" h="244475">
                <a:moveTo>
                  <a:pt x="115763" y="0"/>
                </a:moveTo>
                <a:lnTo>
                  <a:pt x="3261" y="0"/>
                </a:lnTo>
                <a:lnTo>
                  <a:pt x="0" y="3230"/>
                </a:lnTo>
                <a:lnTo>
                  <a:pt x="0" y="241218"/>
                </a:lnTo>
                <a:lnTo>
                  <a:pt x="3261" y="244480"/>
                </a:lnTo>
                <a:lnTo>
                  <a:pt x="115763" y="244480"/>
                </a:lnTo>
                <a:lnTo>
                  <a:pt x="118932" y="241218"/>
                </a:lnTo>
                <a:lnTo>
                  <a:pt x="118932" y="225155"/>
                </a:lnTo>
                <a:lnTo>
                  <a:pt x="9631" y="225155"/>
                </a:lnTo>
                <a:lnTo>
                  <a:pt x="9631" y="183337"/>
                </a:lnTo>
                <a:lnTo>
                  <a:pt x="118932" y="183337"/>
                </a:lnTo>
                <a:lnTo>
                  <a:pt x="118932" y="173675"/>
                </a:lnTo>
                <a:lnTo>
                  <a:pt x="9631" y="173675"/>
                </a:lnTo>
                <a:lnTo>
                  <a:pt x="9631" y="128625"/>
                </a:lnTo>
                <a:lnTo>
                  <a:pt x="118932" y="128625"/>
                </a:lnTo>
                <a:lnTo>
                  <a:pt x="118932" y="118963"/>
                </a:lnTo>
                <a:lnTo>
                  <a:pt x="9631" y="118963"/>
                </a:lnTo>
                <a:lnTo>
                  <a:pt x="6400" y="115823"/>
                </a:lnTo>
                <a:lnTo>
                  <a:pt x="6400" y="77175"/>
                </a:lnTo>
                <a:lnTo>
                  <a:pt x="9631" y="74005"/>
                </a:lnTo>
                <a:lnTo>
                  <a:pt x="118932" y="74005"/>
                </a:lnTo>
                <a:lnTo>
                  <a:pt x="118932" y="3230"/>
                </a:lnTo>
                <a:lnTo>
                  <a:pt x="115763" y="0"/>
                </a:lnTo>
                <a:close/>
              </a:path>
              <a:path w="119379" h="244475">
                <a:moveTo>
                  <a:pt x="118932" y="183337"/>
                </a:moveTo>
                <a:lnTo>
                  <a:pt x="109315" y="183337"/>
                </a:lnTo>
                <a:lnTo>
                  <a:pt x="112501" y="186598"/>
                </a:lnTo>
                <a:lnTo>
                  <a:pt x="112501" y="221894"/>
                </a:lnTo>
                <a:lnTo>
                  <a:pt x="109362" y="225155"/>
                </a:lnTo>
                <a:lnTo>
                  <a:pt x="118932" y="225155"/>
                </a:lnTo>
                <a:lnTo>
                  <a:pt x="118932" y="183337"/>
                </a:lnTo>
                <a:close/>
              </a:path>
              <a:path w="119379" h="244475">
                <a:moveTo>
                  <a:pt x="118932" y="128625"/>
                </a:moveTo>
                <a:lnTo>
                  <a:pt x="109315" y="128625"/>
                </a:lnTo>
                <a:lnTo>
                  <a:pt x="112501" y="131886"/>
                </a:lnTo>
                <a:lnTo>
                  <a:pt x="112501" y="170413"/>
                </a:lnTo>
                <a:lnTo>
                  <a:pt x="109362" y="173675"/>
                </a:lnTo>
                <a:lnTo>
                  <a:pt x="118932" y="173675"/>
                </a:lnTo>
                <a:lnTo>
                  <a:pt x="118932" y="128625"/>
                </a:lnTo>
                <a:close/>
              </a:path>
              <a:path w="119379" h="244475">
                <a:moveTo>
                  <a:pt x="118932" y="74005"/>
                </a:moveTo>
                <a:lnTo>
                  <a:pt x="109362" y="74005"/>
                </a:lnTo>
                <a:lnTo>
                  <a:pt x="112501" y="77175"/>
                </a:lnTo>
                <a:lnTo>
                  <a:pt x="112501" y="115823"/>
                </a:lnTo>
                <a:lnTo>
                  <a:pt x="109362" y="118963"/>
                </a:lnTo>
                <a:lnTo>
                  <a:pt x="118932" y="118963"/>
                </a:lnTo>
                <a:lnTo>
                  <a:pt x="118932" y="7400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911354" y="5640323"/>
            <a:ext cx="3262883" cy="1054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7949"/>
            <a:ext cx="10363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7"/>
            <a:ext cx="85343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863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673" y="56445"/>
            <a:ext cx="1080465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00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673" y="56445"/>
            <a:ext cx="1080465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82981" y="1242722"/>
            <a:ext cx="5324475" cy="369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1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2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15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 lIns="0" tIns="0" rIns="0" bIns="0"/>
          <a:lstStyle>
            <a:lvl1pPr>
              <a:defRPr sz="43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8802"/>
            <a:ext cx="53035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2"/>
            <a:ext cx="53035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673" y="56445"/>
            <a:ext cx="10804656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62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7619"/>
            <a:ext cx="12187428" cy="685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92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267" y="-171558"/>
            <a:ext cx="12374927" cy="75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35046" y="1689119"/>
            <a:ext cx="10363200" cy="147138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35045" y="3405648"/>
            <a:ext cx="8534401" cy="1754223"/>
          </a:xfrm>
        </p:spPr>
        <p:txBody>
          <a:bodyPr>
            <a:normAutofit/>
          </a:bodyPr>
          <a:lstStyle>
            <a:lvl1pPr marL="0" indent="0" algn="l">
              <a:buNone/>
              <a:defRPr sz="1401" baseline="0">
                <a:solidFill>
                  <a:schemeClr val="accent4"/>
                </a:solidFill>
              </a:defRPr>
            </a:lvl1pPr>
            <a:lvl2pPr marL="45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1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9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5883863"/>
            <a:ext cx="3264000" cy="7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278679"/>
            <a:ext cx="10972800" cy="1239698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0C0462F-4BAA-4695-B132-B753197D7785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48940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10397" b="48525"/>
          <a:stretch/>
        </p:blipFill>
        <p:spPr bwMode="auto">
          <a:xfrm>
            <a:off x="0" y="4108"/>
            <a:ext cx="12192000" cy="391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80075" y="4285080"/>
            <a:ext cx="10363200" cy="1363336"/>
          </a:xfrm>
        </p:spPr>
        <p:txBody>
          <a:bodyPr anchor="t">
            <a:normAutofit/>
          </a:bodyPr>
          <a:lstStyle>
            <a:lvl1pPr algn="l">
              <a:defRPr sz="4005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4814E2D-B157-49BA-86AD-AEBBB4EE0886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2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600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3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30E8827-3582-4D2A-8CDB-60417A9D95F1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 hasCustomPrompt="1"/>
          </p:nvPr>
        </p:nvSpPr>
        <p:spPr>
          <a:xfrm>
            <a:off x="6183808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9743900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C4E3249-C59E-4A2C-A849-1D3EED4A92D5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39104"/>
      </p:ext>
    </p:extLst>
  </p:cSld>
  <p:clrMapOvr>
    <a:masterClrMapping/>
  </p:clrMapOvr>
  <p:transition spd="slow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3EE9A73-4910-4F45-8A24-B8D2F376293C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719348"/>
      </p:ext>
    </p:extLst>
  </p:cSld>
  <p:clrMapOvr>
    <a:masterClrMapping/>
  </p:clrMapOvr>
  <p:transition spd="slow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6" t="1427" b="6666"/>
          <a:stretch/>
        </p:blipFill>
        <p:spPr bwMode="auto">
          <a:xfrm>
            <a:off x="-676" y="-63446"/>
            <a:ext cx="12208336" cy="6955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35046" y="1689119"/>
            <a:ext cx="10363200" cy="147138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35045" y="3405648"/>
            <a:ext cx="8534401" cy="1754223"/>
          </a:xfrm>
        </p:spPr>
        <p:txBody>
          <a:bodyPr>
            <a:normAutofit/>
          </a:bodyPr>
          <a:lstStyle>
            <a:lvl1pPr marL="0" indent="0" algn="l">
              <a:buNone/>
              <a:defRPr sz="1401" baseline="0">
                <a:solidFill>
                  <a:schemeClr val="accent4"/>
                </a:solidFill>
              </a:defRPr>
            </a:lvl1pPr>
            <a:lvl2pPr marL="45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1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9" name="Picture 4" descr="D:\Le sel en +\Realisations\TBWA\120117 Microelectronics\ST_Bloc marque_Qi_H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424" y="5883863"/>
            <a:ext cx="3264000" cy="7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278679"/>
            <a:ext cx="10972800" cy="1239698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baseline="0"/>
            </a:lvl1pPr>
            <a:lvl2pPr>
              <a:lnSpc>
                <a:spcPct val="100000"/>
              </a:lnSpc>
              <a:buClr>
                <a:schemeClr val="accent4">
                  <a:lumMod val="90000"/>
                  <a:lumOff val="10000"/>
                </a:schemeClr>
              </a:buClr>
              <a:defRPr>
                <a:solidFill>
                  <a:schemeClr val="accent4">
                    <a:lumMod val="90000"/>
                    <a:lumOff val="10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>
                    <a:lumMod val="75000"/>
                  </a:schemeClr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title presentation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CEA233A-BF5A-0145-B038-91F3D5FF5D2E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47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 lIns="0" tIns="0" rIns="0" bIns="0"/>
          <a:lstStyle>
            <a:lvl1pPr>
              <a:defRPr sz="43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356"/>
            <a:ext cx="10911417" cy="798507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title presentation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C3BCA27-B2D3-784B-A8F0-D314FE7EE460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2" y="1353251"/>
            <a:ext cx="10911417" cy="123969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rgbClr val="646464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09601" y="991517"/>
            <a:ext cx="10911417" cy="305082"/>
          </a:xfrm>
        </p:spPr>
        <p:txBody>
          <a:bodyPr>
            <a:noAutofit/>
          </a:bodyPr>
          <a:lstStyle>
            <a:lvl1pPr marL="0" indent="0" algn="r">
              <a:buNone/>
              <a:defRPr sz="2002"/>
            </a:lvl1pPr>
          </a:lstStyle>
          <a:p>
            <a:pPr lvl="0"/>
            <a:r>
              <a:rPr lang="en-US" dirty="0" smtClean="0"/>
              <a:t>Click to edit Master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5821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80075" y="4285080"/>
            <a:ext cx="10363200" cy="1363336"/>
          </a:xfrm>
        </p:spPr>
        <p:txBody>
          <a:bodyPr anchor="t">
            <a:normAutofit/>
          </a:bodyPr>
          <a:lstStyle>
            <a:lvl1pPr algn="l">
              <a:defRPr sz="4005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title presentation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5803A36-E9BF-FE42-866E-4A7F99EE9F92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62" r="10397" b="48525"/>
          <a:stretch/>
        </p:blipFill>
        <p:spPr bwMode="auto">
          <a:xfrm>
            <a:off x="0" y="4108"/>
            <a:ext cx="12192000" cy="391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26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600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dirty="0" smtClean="0"/>
              <a:t>Click to edit Master text </a:t>
            </a:r>
            <a:r>
              <a:rPr lang="en-US" noProof="0" dirty="0" err="1" smtClean="0"/>
              <a:t>sytles</a:t>
            </a:r>
            <a:endParaRPr lang="en-US" noProof="0" dirty="0" smtClean="0"/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 hasCustomPrompt="1"/>
          </p:nvPr>
        </p:nvSpPr>
        <p:spPr>
          <a:xfrm>
            <a:off x="6183808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title presentation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C048DBA-17AB-D74C-92F3-5CD94496A830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748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title presentation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ACC2560-CA51-7C49-82BD-FD5ADC6418B0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856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title presentation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2B033A5-6BD7-7E43-A72D-9CDCE96CC183}" type="datetime1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850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267" y="-171558"/>
            <a:ext cx="12374927" cy="756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935046" y="1689119"/>
            <a:ext cx="10363200" cy="147138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35045" y="3405648"/>
            <a:ext cx="8534401" cy="1754223"/>
          </a:xfrm>
        </p:spPr>
        <p:txBody>
          <a:bodyPr>
            <a:normAutofit/>
          </a:bodyPr>
          <a:lstStyle>
            <a:lvl1pPr marL="0" indent="0" algn="l">
              <a:buNone/>
              <a:defRPr sz="1401" baseline="0">
                <a:solidFill>
                  <a:schemeClr val="accent4"/>
                </a:solidFill>
              </a:defRPr>
            </a:lvl1pPr>
            <a:lvl2pPr marL="45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1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9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5883863"/>
            <a:ext cx="3264000" cy="7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5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278679"/>
            <a:ext cx="10972800" cy="1239698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AMS Application team EMEA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80183"/>
      </p:ext>
    </p:extLst>
  </p:cSld>
  <p:clrMapOvr>
    <a:masterClrMapping/>
  </p:clrMapOvr>
  <p:transition spd="slow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r="10397" b="48525"/>
          <a:stretch/>
        </p:blipFill>
        <p:spPr bwMode="auto">
          <a:xfrm>
            <a:off x="0" y="4108"/>
            <a:ext cx="12192000" cy="391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80075" y="4285080"/>
            <a:ext cx="10363200" cy="1363336"/>
          </a:xfrm>
        </p:spPr>
        <p:txBody>
          <a:bodyPr anchor="t">
            <a:normAutofit/>
          </a:bodyPr>
          <a:lstStyle>
            <a:lvl1pPr algn="l">
              <a:defRPr sz="4005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6565058-DC6A-4E4F-9CDA-36CB1EF97A43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57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600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3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7EE0208-1BA8-4FD9-B204-5F25F56B0794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 hasCustomPrompt="1"/>
          </p:nvPr>
        </p:nvSpPr>
        <p:spPr>
          <a:xfrm>
            <a:off x="6183808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3539763"/>
      </p:ext>
    </p:extLst>
  </p:cSld>
  <p:clrMapOvr>
    <a:masterClrMapping/>
  </p:clrMapOvr>
  <p:transition spd="slow">
    <p:wipe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6471282-26A7-4C44-8A52-D9B4D7AEF947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027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0" y="7619"/>
            <a:ext cx="12187428" cy="6851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A68996B-E060-46F7-B1B6-9E9516517BF8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44878"/>
      </p:ext>
    </p:extLst>
  </p:cSld>
  <p:clrMapOvr>
    <a:masterClrMapping/>
  </p:clrMapOvr>
  <p:transition spd="slow">
    <p:wipe dir="r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67217" y="-171608"/>
            <a:ext cx="12374035" cy="7568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Le sel en +\Realisations\TBWA\120117 Microelectronics\ST_Bloc marque_Qi_H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12285" y="5883959"/>
            <a:ext cx="3263900" cy="79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35046" y="1689119"/>
            <a:ext cx="10363200" cy="147138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35045" y="3405648"/>
            <a:ext cx="8534401" cy="1754223"/>
          </a:xfrm>
        </p:spPr>
        <p:txBody>
          <a:bodyPr>
            <a:normAutofit/>
          </a:bodyPr>
          <a:lstStyle>
            <a:lvl1pPr marL="0" indent="0" algn="l">
              <a:buNone/>
              <a:defRPr sz="1401" baseline="0">
                <a:solidFill>
                  <a:schemeClr val="accent4"/>
                </a:solidFill>
              </a:defRPr>
            </a:lvl1pPr>
            <a:lvl2pPr marL="45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5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0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5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3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1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8386727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278679"/>
            <a:ext cx="10972800" cy="1239698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601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A1299FCA-C490-4C43-AA02-A6096FBC69E9}" type="slidenum">
              <a:rPr lang="fr-F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2568207-DF40-45BA-9340-2AA41162000B}" type="datetime1">
              <a:rPr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STM32F42xx Technical Training             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27611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 l="18262" r="10397" b="48524"/>
          <a:stretch>
            <a:fillRect/>
          </a:stretch>
        </p:blipFill>
        <p:spPr bwMode="auto">
          <a:xfrm>
            <a:off x="0" y="4767"/>
            <a:ext cx="12192000" cy="391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0075" y="4285080"/>
            <a:ext cx="10363200" cy="1363336"/>
          </a:xfrm>
        </p:spPr>
        <p:txBody>
          <a:bodyPr anchor="t">
            <a:normAutofit/>
          </a:bodyPr>
          <a:lstStyle>
            <a:lvl1pPr algn="l">
              <a:defRPr sz="4005" b="0" cap="none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fr-FR"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B022F87-24B0-41D2-B4A9-5E30A9FEDC5E}" type="datetime1">
              <a:rPr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STM32F42xx Technical Training             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76275"/>
      </p:ext>
    </p:extLst>
  </p:cSld>
  <p:clrMapOvr>
    <a:masterClrMapping/>
  </p:clrMapOvr>
  <p:transition spd="slow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6183808" y="1289342"/>
            <a:ext cx="5384800" cy="985463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5" name="Espace réservé du numéro de diapositiv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8DEED-829C-47B1-842D-CFFF7E5C2B92}" type="slidenum">
              <a:rPr lang="fr-F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 algn="l">
              <a:defRPr lang="fr-FR"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E00B44-21EA-424A-B693-978D28021F12}" type="datetime1">
              <a:rPr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STM32F42xx Technical Training             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03718"/>
      </p:ext>
    </p:extLst>
  </p:cSld>
  <p:clrMapOvr>
    <a:masterClrMapping/>
  </p:clrMapOvr>
  <p:transition spd="slow">
    <p:wipe dir="r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8BB716-59AC-4EF3-AEB3-49E4EB5AB54C}" type="slidenum">
              <a:rPr lang="fr-F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401205D-2679-4020-88FF-E8612624913F}" type="datetime1">
              <a:rPr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STM32F42xx Technical Training             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7407"/>
      </p:ext>
    </p:extLst>
  </p:cSld>
  <p:clrMapOvr>
    <a:masterClrMapping/>
  </p:clrMapOvr>
  <p:transition spd="slow">
    <p:wipe dir="r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7CAC99-D251-492F-A5C4-CBA2A51F901B}" type="slidenum">
              <a:rPr lang="fr-F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fr-FR"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0C96C79-13EE-440E-B22E-96ACF3742C48}" type="datetime1">
              <a:rPr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STM32F42xx Technical Training             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72948"/>
      </p:ext>
    </p:extLst>
  </p:cSld>
  <p:clrMapOvr>
    <a:masterClrMapping/>
  </p:clrMapOvr>
  <p:transition spd="slow">
    <p:wipe dir="r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1356"/>
            <a:ext cx="10766986" cy="798507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356BC70-7CEE-40A3-B0E7-C3CF3E064629}" type="datetime1">
              <a:rPr smtClean="0"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353251"/>
            <a:ext cx="10972800" cy="1239698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rgbClr val="646464"/>
                </a:solidFill>
              </a:defRPr>
            </a:lvl4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09600" y="991517"/>
            <a:ext cx="10769600" cy="305082"/>
          </a:xfrm>
        </p:spPr>
        <p:txBody>
          <a:bodyPr>
            <a:noAutofit/>
          </a:bodyPr>
          <a:lstStyle>
            <a:lvl1pPr marL="0" indent="0" algn="r">
              <a:buNone/>
              <a:defRPr sz="2002"/>
            </a:lvl1pPr>
          </a:lstStyle>
          <a:p>
            <a:pPr lvl="0"/>
            <a:r>
              <a:rPr lang="en-US" dirty="0" smtClean="0"/>
              <a:t>Click to edit Master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56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7949"/>
            <a:ext cx="10363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6"/>
            <a:ext cx="85343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881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2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1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56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600" y="1289341"/>
            <a:ext cx="5384800" cy="73924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3"/>
          </p:nvPr>
        </p:nvSpPr>
        <p:spPr>
          <a:xfrm>
            <a:off x="10896534" y="6552304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7EE0208-1BA8-4FD9-B204-5F25F56B0794}" type="datetime1">
              <a:rPr lang="fr-FR" smtClean="0"/>
              <a:pPr/>
              <a:t>22/10/2016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1" y="6552311"/>
            <a:ext cx="4552780" cy="1232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smtClean="0"/>
              <a:t>Presentation Title</a:t>
            </a:r>
            <a:endParaRPr lang="en-US" noProof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 hasCustomPrompt="1"/>
          </p:nvPr>
        </p:nvSpPr>
        <p:spPr>
          <a:xfrm>
            <a:off x="6183808" y="1289341"/>
            <a:ext cx="5384800" cy="739241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1802"/>
              </a:spcBef>
              <a:defRPr sz="1802"/>
            </a:lvl1pPr>
            <a:lvl2pPr>
              <a:lnSpc>
                <a:spcPct val="100000"/>
              </a:lnSpc>
              <a:defRPr sz="1601"/>
            </a:lvl2pPr>
            <a:lvl3pPr>
              <a:lnSpc>
                <a:spcPct val="100000"/>
              </a:lnSpc>
              <a:defRPr sz="1401"/>
            </a:lvl3pPr>
            <a:lvl4pPr>
              <a:defRPr sz="1802"/>
            </a:lvl4pPr>
            <a:lvl5pPr>
              <a:defRPr sz="1802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US" noProof="0" smtClean="0"/>
              <a:t>Click to edit Master text sytles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61135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2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1945" y="1683006"/>
            <a:ext cx="3954780" cy="2463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1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1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637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943325" y="3545788"/>
            <a:ext cx="4616872" cy="3319040"/>
          </a:xfrm>
          <a:custGeom>
            <a:avLst/>
            <a:gdLst/>
            <a:ahLst/>
            <a:cxnLst/>
            <a:rect l="l" t="t" r="r" b="b"/>
            <a:pathLst>
              <a:path w="3462654" h="3315970">
                <a:moveTo>
                  <a:pt x="1832828" y="3315491"/>
                </a:moveTo>
                <a:lnTo>
                  <a:pt x="1776864" y="3264171"/>
                </a:lnTo>
                <a:lnTo>
                  <a:pt x="1644388" y="3133645"/>
                </a:lnTo>
                <a:lnTo>
                  <a:pt x="1515971" y="2999373"/>
                </a:lnTo>
                <a:lnTo>
                  <a:pt x="1393034" y="2864232"/>
                </a:lnTo>
                <a:lnTo>
                  <a:pt x="1277000" y="2731099"/>
                </a:lnTo>
                <a:lnTo>
                  <a:pt x="1169292" y="2602852"/>
                </a:lnTo>
                <a:lnTo>
                  <a:pt x="1071330" y="2482369"/>
                </a:lnTo>
                <a:lnTo>
                  <a:pt x="984538" y="2372526"/>
                </a:lnTo>
                <a:lnTo>
                  <a:pt x="910337" y="2276203"/>
                </a:lnTo>
                <a:lnTo>
                  <a:pt x="850149" y="2196275"/>
                </a:lnTo>
                <a:lnTo>
                  <a:pt x="805398" y="2135622"/>
                </a:lnTo>
                <a:lnTo>
                  <a:pt x="777504" y="2097119"/>
                </a:lnTo>
                <a:lnTo>
                  <a:pt x="767890" y="2083646"/>
                </a:lnTo>
                <a:lnTo>
                  <a:pt x="676045" y="1958693"/>
                </a:lnTo>
                <a:lnTo>
                  <a:pt x="593285" y="1845667"/>
                </a:lnTo>
                <a:lnTo>
                  <a:pt x="519040" y="1743364"/>
                </a:lnTo>
                <a:lnTo>
                  <a:pt x="452735" y="1650579"/>
                </a:lnTo>
                <a:lnTo>
                  <a:pt x="393799" y="1566107"/>
                </a:lnTo>
                <a:lnTo>
                  <a:pt x="341660" y="1488745"/>
                </a:lnTo>
                <a:lnTo>
                  <a:pt x="295746" y="1417287"/>
                </a:lnTo>
                <a:lnTo>
                  <a:pt x="255484" y="1350528"/>
                </a:lnTo>
                <a:lnTo>
                  <a:pt x="220302" y="1287265"/>
                </a:lnTo>
                <a:lnTo>
                  <a:pt x="189628" y="1226293"/>
                </a:lnTo>
                <a:lnTo>
                  <a:pt x="162890" y="1166407"/>
                </a:lnTo>
                <a:lnTo>
                  <a:pt x="139515" y="1106402"/>
                </a:lnTo>
                <a:lnTo>
                  <a:pt x="118932" y="1045075"/>
                </a:lnTo>
                <a:lnTo>
                  <a:pt x="100567" y="981219"/>
                </a:lnTo>
                <a:lnTo>
                  <a:pt x="83850" y="913632"/>
                </a:lnTo>
                <a:lnTo>
                  <a:pt x="68207" y="841108"/>
                </a:lnTo>
                <a:lnTo>
                  <a:pt x="53066" y="762442"/>
                </a:lnTo>
                <a:lnTo>
                  <a:pt x="37856" y="676431"/>
                </a:lnTo>
                <a:lnTo>
                  <a:pt x="22004" y="581869"/>
                </a:lnTo>
                <a:lnTo>
                  <a:pt x="4937" y="477552"/>
                </a:lnTo>
                <a:lnTo>
                  <a:pt x="0" y="300552"/>
                </a:lnTo>
                <a:lnTo>
                  <a:pt x="47156" y="169054"/>
                </a:lnTo>
                <a:lnTo>
                  <a:pt x="140844" y="78302"/>
                </a:lnTo>
                <a:lnTo>
                  <a:pt x="275501" y="23536"/>
                </a:lnTo>
                <a:lnTo>
                  <a:pt x="445563" y="0"/>
                </a:lnTo>
                <a:lnTo>
                  <a:pt x="645468" y="2933"/>
                </a:lnTo>
                <a:lnTo>
                  <a:pt x="869653" y="27580"/>
                </a:lnTo>
                <a:lnTo>
                  <a:pt x="1112555" y="69182"/>
                </a:lnTo>
                <a:lnTo>
                  <a:pt x="1368611" y="122980"/>
                </a:lnTo>
                <a:lnTo>
                  <a:pt x="1632258" y="184216"/>
                </a:lnTo>
                <a:lnTo>
                  <a:pt x="1897934" y="248134"/>
                </a:lnTo>
                <a:lnTo>
                  <a:pt x="2160075" y="309973"/>
                </a:lnTo>
                <a:lnTo>
                  <a:pt x="2413118" y="364978"/>
                </a:lnTo>
                <a:lnTo>
                  <a:pt x="2651502" y="408388"/>
                </a:lnTo>
                <a:lnTo>
                  <a:pt x="2869662" y="435447"/>
                </a:lnTo>
                <a:lnTo>
                  <a:pt x="3062035" y="441397"/>
                </a:lnTo>
                <a:lnTo>
                  <a:pt x="3223060" y="421479"/>
                </a:lnTo>
                <a:lnTo>
                  <a:pt x="3347173" y="370935"/>
                </a:lnTo>
                <a:lnTo>
                  <a:pt x="3428811" y="285007"/>
                </a:lnTo>
                <a:lnTo>
                  <a:pt x="3462412" y="158937"/>
                </a:lnTo>
              </a:path>
            </a:pathLst>
          </a:custGeom>
          <a:ln w="6437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9331853" y="1499844"/>
            <a:ext cx="2603055" cy="23771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832748" y="1"/>
            <a:ext cx="4129032" cy="1685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7606786" y="782852"/>
            <a:ext cx="2786380" cy="1063339"/>
          </a:xfrm>
          <a:custGeom>
            <a:avLst/>
            <a:gdLst/>
            <a:ahLst/>
            <a:cxnLst/>
            <a:rect l="l" t="t" r="r" b="b"/>
            <a:pathLst>
              <a:path w="2089784" h="1062355">
                <a:moveTo>
                  <a:pt x="0" y="0"/>
                </a:moveTo>
                <a:lnTo>
                  <a:pt x="2089348" y="1062069"/>
                </a:lnTo>
              </a:path>
            </a:pathLst>
          </a:custGeom>
          <a:ln w="6437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9390281" y="3485643"/>
            <a:ext cx="266700" cy="274574"/>
          </a:xfrm>
          <a:custGeom>
            <a:avLst/>
            <a:gdLst/>
            <a:ahLst/>
            <a:cxnLst/>
            <a:rect l="l" t="t" r="r" b="b"/>
            <a:pathLst>
              <a:path w="200025" h="274320">
                <a:moveTo>
                  <a:pt x="97366" y="0"/>
                </a:moveTo>
                <a:lnTo>
                  <a:pt x="355" y="207654"/>
                </a:lnTo>
                <a:lnTo>
                  <a:pt x="0" y="220541"/>
                </a:lnTo>
                <a:lnTo>
                  <a:pt x="3784" y="232179"/>
                </a:lnTo>
                <a:lnTo>
                  <a:pt x="10999" y="241625"/>
                </a:lnTo>
                <a:lnTo>
                  <a:pt x="20937" y="247936"/>
                </a:lnTo>
                <a:lnTo>
                  <a:pt x="92476" y="273521"/>
                </a:lnTo>
                <a:lnTo>
                  <a:pt x="103276" y="273911"/>
                </a:lnTo>
                <a:lnTo>
                  <a:pt x="113689" y="269937"/>
                </a:lnTo>
                <a:lnTo>
                  <a:pt x="122967" y="262164"/>
                </a:lnTo>
                <a:lnTo>
                  <a:pt x="130364" y="251158"/>
                </a:lnTo>
                <a:lnTo>
                  <a:pt x="199331" y="65997"/>
                </a:lnTo>
                <a:lnTo>
                  <a:pt x="199608" y="53125"/>
                </a:lnTo>
                <a:lnTo>
                  <a:pt x="195773" y="41525"/>
                </a:lnTo>
                <a:lnTo>
                  <a:pt x="188510" y="32116"/>
                </a:lnTo>
                <a:lnTo>
                  <a:pt x="178503" y="25816"/>
                </a:lnTo>
                <a:lnTo>
                  <a:pt x="109229" y="397"/>
                </a:lnTo>
                <a:lnTo>
                  <a:pt x="97366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9641432" y="3553414"/>
            <a:ext cx="47413" cy="22881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69" y="0"/>
                </a:moveTo>
                <a:lnTo>
                  <a:pt x="0" y="12923"/>
                </a:lnTo>
                <a:lnTo>
                  <a:pt x="32156" y="22585"/>
                </a:lnTo>
                <a:lnTo>
                  <a:pt x="35417" y="12923"/>
                </a:lnTo>
                <a:lnTo>
                  <a:pt x="316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2" name="bk object 22"/>
          <p:cNvSpPr/>
          <p:nvPr/>
        </p:nvSpPr>
        <p:spPr>
          <a:xfrm>
            <a:off x="9628550" y="3572756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32"/>
                </a:lnTo>
                <a:lnTo>
                  <a:pt x="32156" y="25755"/>
                </a:lnTo>
                <a:lnTo>
                  <a:pt x="38557" y="12832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3" name="bk object 23"/>
          <p:cNvSpPr/>
          <p:nvPr/>
        </p:nvSpPr>
        <p:spPr>
          <a:xfrm>
            <a:off x="9620016" y="3595272"/>
            <a:ext cx="47413" cy="26058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56" y="25755"/>
                </a:lnTo>
                <a:lnTo>
                  <a:pt x="3529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4" name="bk object 24"/>
          <p:cNvSpPr/>
          <p:nvPr/>
        </p:nvSpPr>
        <p:spPr>
          <a:xfrm>
            <a:off x="9607093" y="3617878"/>
            <a:ext cx="51647" cy="22881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31" y="0"/>
                </a:moveTo>
                <a:lnTo>
                  <a:pt x="0" y="9692"/>
                </a:lnTo>
                <a:lnTo>
                  <a:pt x="32156" y="22494"/>
                </a:lnTo>
                <a:lnTo>
                  <a:pt x="38587" y="9692"/>
                </a:lnTo>
                <a:lnTo>
                  <a:pt x="643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5" name="bk object 25"/>
          <p:cNvSpPr/>
          <p:nvPr/>
        </p:nvSpPr>
        <p:spPr>
          <a:xfrm>
            <a:off x="9598436" y="3637129"/>
            <a:ext cx="47413" cy="26058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847"/>
                </a:lnTo>
                <a:lnTo>
                  <a:pt x="3541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6" name="bk object 26"/>
          <p:cNvSpPr/>
          <p:nvPr/>
        </p:nvSpPr>
        <p:spPr>
          <a:xfrm>
            <a:off x="9585675" y="3659736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32"/>
                </a:lnTo>
                <a:lnTo>
                  <a:pt x="32156" y="25755"/>
                </a:lnTo>
                <a:lnTo>
                  <a:pt x="38557" y="12832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7" name="bk object 27"/>
          <p:cNvSpPr/>
          <p:nvPr/>
        </p:nvSpPr>
        <p:spPr>
          <a:xfrm>
            <a:off x="9576978" y="3682250"/>
            <a:ext cx="47413" cy="22881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78" y="22616"/>
                </a:lnTo>
                <a:lnTo>
                  <a:pt x="35417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8" name="bk object 28"/>
          <p:cNvSpPr/>
          <p:nvPr/>
        </p:nvSpPr>
        <p:spPr>
          <a:xfrm>
            <a:off x="9564095" y="3701623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79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9" name="bk object 29"/>
          <p:cNvSpPr/>
          <p:nvPr/>
        </p:nvSpPr>
        <p:spPr>
          <a:xfrm>
            <a:off x="9551213" y="3724138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92" y="0"/>
                </a:moveTo>
                <a:lnTo>
                  <a:pt x="0" y="12893"/>
                </a:lnTo>
                <a:lnTo>
                  <a:pt x="32247" y="25847"/>
                </a:lnTo>
                <a:lnTo>
                  <a:pt x="38679" y="1289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0" name="bk object 30"/>
          <p:cNvSpPr/>
          <p:nvPr/>
        </p:nvSpPr>
        <p:spPr>
          <a:xfrm>
            <a:off x="9444005" y="3495449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32"/>
                </a:lnTo>
                <a:lnTo>
                  <a:pt x="32156" y="25755"/>
                </a:lnTo>
                <a:lnTo>
                  <a:pt x="38557" y="12832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1" name="bk object 31"/>
          <p:cNvSpPr/>
          <p:nvPr/>
        </p:nvSpPr>
        <p:spPr>
          <a:xfrm>
            <a:off x="9435307" y="3517963"/>
            <a:ext cx="47413" cy="22881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78" y="22616"/>
                </a:lnTo>
                <a:lnTo>
                  <a:pt x="3541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2" name="bk object 32"/>
          <p:cNvSpPr/>
          <p:nvPr/>
        </p:nvSpPr>
        <p:spPr>
          <a:xfrm>
            <a:off x="9422546" y="3537306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32"/>
                </a:lnTo>
                <a:lnTo>
                  <a:pt x="32156" y="25755"/>
                </a:lnTo>
                <a:lnTo>
                  <a:pt x="38587" y="12832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3" name="bk object 33"/>
          <p:cNvSpPr/>
          <p:nvPr/>
        </p:nvSpPr>
        <p:spPr>
          <a:xfrm>
            <a:off x="9413848" y="3559821"/>
            <a:ext cx="47413" cy="26058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78" y="25755"/>
                </a:lnTo>
                <a:lnTo>
                  <a:pt x="3541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4" name="bk object 34"/>
          <p:cNvSpPr/>
          <p:nvPr/>
        </p:nvSpPr>
        <p:spPr>
          <a:xfrm>
            <a:off x="9400966" y="3582428"/>
            <a:ext cx="51647" cy="26058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32"/>
                </a:lnTo>
                <a:lnTo>
                  <a:pt x="32278" y="25755"/>
                </a:lnTo>
                <a:lnTo>
                  <a:pt x="38679" y="12832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5" name="bk object 35"/>
          <p:cNvSpPr/>
          <p:nvPr/>
        </p:nvSpPr>
        <p:spPr>
          <a:xfrm>
            <a:off x="9392432" y="3601800"/>
            <a:ext cx="47413" cy="26058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156" y="25755"/>
                </a:lnTo>
                <a:lnTo>
                  <a:pt x="35417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6" name="bk object 36"/>
          <p:cNvSpPr/>
          <p:nvPr/>
        </p:nvSpPr>
        <p:spPr>
          <a:xfrm>
            <a:off x="9379508" y="3624316"/>
            <a:ext cx="47413" cy="26058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278" y="25725"/>
                </a:lnTo>
                <a:lnTo>
                  <a:pt x="35417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7" name="bk object 37"/>
          <p:cNvSpPr/>
          <p:nvPr/>
        </p:nvSpPr>
        <p:spPr>
          <a:xfrm>
            <a:off x="9366626" y="3646831"/>
            <a:ext cx="51647" cy="22881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522" y="0"/>
                </a:moveTo>
                <a:lnTo>
                  <a:pt x="0" y="12893"/>
                </a:lnTo>
                <a:lnTo>
                  <a:pt x="32278" y="22585"/>
                </a:lnTo>
                <a:lnTo>
                  <a:pt x="38679" y="1289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8" name="bk object 38"/>
          <p:cNvSpPr/>
          <p:nvPr/>
        </p:nvSpPr>
        <p:spPr>
          <a:xfrm>
            <a:off x="9358091" y="3666173"/>
            <a:ext cx="47413" cy="26058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156" y="25725"/>
                </a:lnTo>
                <a:lnTo>
                  <a:pt x="3541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9" name="bk object 39"/>
          <p:cNvSpPr/>
          <p:nvPr/>
        </p:nvSpPr>
        <p:spPr>
          <a:xfrm>
            <a:off x="9419600" y="3516211"/>
            <a:ext cx="207433" cy="213558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70" y="191626"/>
                </a:moveTo>
                <a:lnTo>
                  <a:pt x="7190" y="186309"/>
                </a:lnTo>
                <a:lnTo>
                  <a:pt x="951" y="176667"/>
                </a:lnTo>
                <a:lnTo>
                  <a:pt x="0" y="164343"/>
                </a:lnTo>
                <a:lnTo>
                  <a:pt x="12699" y="131616"/>
                </a:lnTo>
                <a:lnTo>
                  <a:pt x="23352" y="104166"/>
                </a:lnTo>
                <a:lnTo>
                  <a:pt x="32136" y="81528"/>
                </a:lnTo>
                <a:lnTo>
                  <a:pt x="39234" y="63239"/>
                </a:lnTo>
                <a:lnTo>
                  <a:pt x="44823" y="48835"/>
                </a:lnTo>
                <a:lnTo>
                  <a:pt x="49086" y="37851"/>
                </a:lnTo>
                <a:lnTo>
                  <a:pt x="52200" y="29825"/>
                </a:lnTo>
                <a:lnTo>
                  <a:pt x="54347" y="24292"/>
                </a:lnTo>
                <a:lnTo>
                  <a:pt x="55707" y="20789"/>
                </a:lnTo>
                <a:lnTo>
                  <a:pt x="56459" y="18852"/>
                </a:lnTo>
                <a:lnTo>
                  <a:pt x="56783" y="18016"/>
                </a:lnTo>
                <a:lnTo>
                  <a:pt x="56859" y="17819"/>
                </a:lnTo>
                <a:lnTo>
                  <a:pt x="62622" y="6253"/>
                </a:lnTo>
                <a:lnTo>
                  <a:pt x="72599" y="155"/>
                </a:lnTo>
                <a:lnTo>
                  <a:pt x="84359" y="0"/>
                </a:lnTo>
                <a:lnTo>
                  <a:pt x="113028" y="10738"/>
                </a:lnTo>
                <a:lnTo>
                  <a:pt x="129803" y="17022"/>
                </a:lnTo>
                <a:lnTo>
                  <a:pt x="137871" y="20044"/>
                </a:lnTo>
                <a:lnTo>
                  <a:pt x="140420" y="20998"/>
                </a:lnTo>
                <a:lnTo>
                  <a:pt x="150364" y="27227"/>
                </a:lnTo>
                <a:lnTo>
                  <a:pt x="155482" y="37894"/>
                </a:lnTo>
                <a:lnTo>
                  <a:pt x="154696" y="50211"/>
                </a:lnTo>
                <a:lnTo>
                  <a:pt x="142691" y="83135"/>
                </a:lnTo>
                <a:lnTo>
                  <a:pt x="132662" y="110642"/>
                </a:lnTo>
                <a:lnTo>
                  <a:pt x="124430" y="133218"/>
                </a:lnTo>
                <a:lnTo>
                  <a:pt x="117819" y="151351"/>
                </a:lnTo>
                <a:lnTo>
                  <a:pt x="112650" y="165528"/>
                </a:lnTo>
                <a:lnTo>
                  <a:pt x="108746" y="176236"/>
                </a:lnTo>
                <a:lnTo>
                  <a:pt x="105929" y="183960"/>
                </a:lnTo>
                <a:lnTo>
                  <a:pt x="104022" y="189189"/>
                </a:lnTo>
                <a:lnTo>
                  <a:pt x="102848" y="192410"/>
                </a:lnTo>
                <a:lnTo>
                  <a:pt x="102229" y="194108"/>
                </a:lnTo>
                <a:lnTo>
                  <a:pt x="101987" y="194772"/>
                </a:lnTo>
                <a:lnTo>
                  <a:pt x="94627" y="205989"/>
                </a:lnTo>
                <a:lnTo>
                  <a:pt x="84491" y="212202"/>
                </a:lnTo>
                <a:lnTo>
                  <a:pt x="73181" y="213126"/>
                </a:lnTo>
                <a:lnTo>
                  <a:pt x="18270" y="191626"/>
                </a:lnTo>
                <a:close/>
              </a:path>
            </a:pathLst>
          </a:custGeom>
          <a:ln w="6438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0" name="bk object 40"/>
          <p:cNvSpPr/>
          <p:nvPr/>
        </p:nvSpPr>
        <p:spPr>
          <a:xfrm>
            <a:off x="9801010" y="3622118"/>
            <a:ext cx="77047" cy="57203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661" y="0"/>
                </a:moveTo>
                <a:lnTo>
                  <a:pt x="9737" y="6261"/>
                </a:lnTo>
                <a:lnTo>
                  <a:pt x="2407" y="17697"/>
                </a:lnTo>
                <a:lnTo>
                  <a:pt x="0" y="33805"/>
                </a:lnTo>
                <a:lnTo>
                  <a:pt x="5675" y="45677"/>
                </a:lnTo>
                <a:lnTo>
                  <a:pt x="16571" y="53818"/>
                </a:lnTo>
                <a:lnTo>
                  <a:pt x="31729" y="56753"/>
                </a:lnTo>
                <a:lnTo>
                  <a:pt x="44808" y="51881"/>
                </a:lnTo>
                <a:lnTo>
                  <a:pt x="53904" y="41688"/>
                </a:lnTo>
                <a:lnTo>
                  <a:pt x="57315" y="27920"/>
                </a:lnTo>
                <a:lnTo>
                  <a:pt x="55850" y="18911"/>
                </a:lnTo>
                <a:lnTo>
                  <a:pt x="49217" y="8668"/>
                </a:lnTo>
                <a:lnTo>
                  <a:pt x="37420" y="1947"/>
                </a:lnTo>
                <a:lnTo>
                  <a:pt x="206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1" name="bk object 41"/>
          <p:cNvSpPr/>
          <p:nvPr/>
        </p:nvSpPr>
        <p:spPr>
          <a:xfrm>
            <a:off x="9787317" y="3543744"/>
            <a:ext cx="55880" cy="103601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822" y="102982"/>
                </a:moveTo>
                <a:lnTo>
                  <a:pt x="0" y="0"/>
                </a:lnTo>
              </a:path>
            </a:pathLst>
          </a:custGeom>
          <a:ln w="643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2" name="bk object 42"/>
          <p:cNvSpPr/>
          <p:nvPr/>
        </p:nvSpPr>
        <p:spPr>
          <a:xfrm>
            <a:off x="9774448" y="3534042"/>
            <a:ext cx="30480" cy="19703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93"/>
                </a:lnTo>
                <a:lnTo>
                  <a:pt x="6400" y="19354"/>
                </a:lnTo>
                <a:lnTo>
                  <a:pt x="16062" y="19354"/>
                </a:lnTo>
                <a:lnTo>
                  <a:pt x="22585" y="16093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3" name="bk object 43"/>
          <p:cNvSpPr/>
          <p:nvPr/>
        </p:nvSpPr>
        <p:spPr>
          <a:xfrm>
            <a:off x="9825969" y="3650055"/>
            <a:ext cx="150707" cy="80720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694" y="80520"/>
                </a:lnTo>
              </a:path>
            </a:pathLst>
          </a:custGeom>
          <a:ln w="64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4" name="bk object 44"/>
          <p:cNvSpPr/>
          <p:nvPr/>
        </p:nvSpPr>
        <p:spPr>
          <a:xfrm>
            <a:off x="9948687" y="3708037"/>
            <a:ext cx="57573" cy="41949"/>
          </a:xfrm>
          <a:custGeom>
            <a:avLst/>
            <a:gdLst/>
            <a:ahLst/>
            <a:cxnLst/>
            <a:rect l="l" t="t" r="r" b="b"/>
            <a:pathLst>
              <a:path w="43179" h="41910">
                <a:moveTo>
                  <a:pt x="20062" y="0"/>
                </a:moveTo>
                <a:lnTo>
                  <a:pt x="8826" y="3452"/>
                </a:lnTo>
                <a:lnTo>
                  <a:pt x="1549" y="13360"/>
                </a:lnTo>
                <a:lnTo>
                  <a:pt x="0" y="29925"/>
                </a:lnTo>
                <a:lnTo>
                  <a:pt x="9294" y="38297"/>
                </a:lnTo>
                <a:lnTo>
                  <a:pt x="25982" y="41359"/>
                </a:lnTo>
                <a:lnTo>
                  <a:pt x="38347" y="34238"/>
                </a:lnTo>
                <a:lnTo>
                  <a:pt x="43147" y="22578"/>
                </a:lnTo>
                <a:lnTo>
                  <a:pt x="41881" y="14804"/>
                </a:lnTo>
                <a:lnTo>
                  <a:pt x="33792" y="4086"/>
                </a:lnTo>
                <a:lnTo>
                  <a:pt x="20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5" name="bk object 45"/>
          <p:cNvSpPr/>
          <p:nvPr/>
        </p:nvSpPr>
        <p:spPr>
          <a:xfrm>
            <a:off x="9967692" y="3598536"/>
            <a:ext cx="38945" cy="29236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00" y="0"/>
                </a:lnTo>
                <a:lnTo>
                  <a:pt x="0" y="6400"/>
                </a:lnTo>
                <a:lnTo>
                  <a:pt x="0" y="22494"/>
                </a:lnTo>
                <a:lnTo>
                  <a:pt x="6400" y="29016"/>
                </a:lnTo>
                <a:lnTo>
                  <a:pt x="22494" y="29016"/>
                </a:lnTo>
                <a:lnTo>
                  <a:pt x="28895" y="22494"/>
                </a:lnTo>
                <a:lnTo>
                  <a:pt x="28895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6" name="bk object 46"/>
          <p:cNvSpPr/>
          <p:nvPr/>
        </p:nvSpPr>
        <p:spPr>
          <a:xfrm>
            <a:off x="9744455" y="3720965"/>
            <a:ext cx="43179" cy="3241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755" y="0"/>
                </a:moveTo>
                <a:lnTo>
                  <a:pt x="6400" y="0"/>
                </a:lnTo>
                <a:lnTo>
                  <a:pt x="0" y="6400"/>
                </a:lnTo>
                <a:lnTo>
                  <a:pt x="0" y="25755"/>
                </a:lnTo>
                <a:lnTo>
                  <a:pt x="6400" y="32156"/>
                </a:lnTo>
                <a:lnTo>
                  <a:pt x="25755" y="32156"/>
                </a:lnTo>
                <a:lnTo>
                  <a:pt x="32156" y="25755"/>
                </a:lnTo>
                <a:lnTo>
                  <a:pt x="32156" y="6400"/>
                </a:lnTo>
                <a:lnTo>
                  <a:pt x="257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7" name="bk object 47"/>
          <p:cNvSpPr/>
          <p:nvPr/>
        </p:nvSpPr>
        <p:spPr>
          <a:xfrm>
            <a:off x="9710115" y="3633987"/>
            <a:ext cx="30480" cy="22881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324" y="0"/>
                </a:moveTo>
                <a:lnTo>
                  <a:pt x="6400" y="0"/>
                </a:lnTo>
                <a:lnTo>
                  <a:pt x="0" y="3139"/>
                </a:lnTo>
                <a:lnTo>
                  <a:pt x="0" y="16062"/>
                </a:lnTo>
                <a:lnTo>
                  <a:pt x="6400" y="22494"/>
                </a:lnTo>
                <a:lnTo>
                  <a:pt x="19324" y="22494"/>
                </a:lnTo>
                <a:lnTo>
                  <a:pt x="22494" y="16062"/>
                </a:lnTo>
                <a:lnTo>
                  <a:pt x="22494" y="3139"/>
                </a:lnTo>
                <a:lnTo>
                  <a:pt x="193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8" name="bk object 48"/>
          <p:cNvSpPr/>
          <p:nvPr/>
        </p:nvSpPr>
        <p:spPr>
          <a:xfrm>
            <a:off x="9830196" y="3608202"/>
            <a:ext cx="159173" cy="45762"/>
          </a:xfrm>
          <a:custGeom>
            <a:avLst/>
            <a:gdLst/>
            <a:ahLst/>
            <a:cxnLst/>
            <a:rect l="l" t="t" r="r" b="b"/>
            <a:pathLst>
              <a:path w="119379" h="45720">
                <a:moveTo>
                  <a:pt x="0" y="45106"/>
                </a:moveTo>
                <a:lnTo>
                  <a:pt x="119187" y="0"/>
                </a:lnTo>
              </a:path>
            </a:pathLst>
          </a:custGeom>
          <a:ln w="64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9" name="bk object 49"/>
          <p:cNvSpPr/>
          <p:nvPr/>
        </p:nvSpPr>
        <p:spPr>
          <a:xfrm>
            <a:off x="9727165" y="3643649"/>
            <a:ext cx="73659" cy="6991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777" y="6400"/>
                </a:moveTo>
                <a:lnTo>
                  <a:pt x="0" y="0"/>
                </a:lnTo>
              </a:path>
            </a:pathLst>
          </a:custGeom>
          <a:ln w="64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0" name="bk object 50"/>
          <p:cNvSpPr/>
          <p:nvPr/>
        </p:nvSpPr>
        <p:spPr>
          <a:xfrm>
            <a:off x="9765858" y="3646822"/>
            <a:ext cx="77892" cy="90253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917" y="0"/>
                </a:moveTo>
                <a:lnTo>
                  <a:pt x="0" y="90151"/>
                </a:lnTo>
              </a:path>
            </a:pathLst>
          </a:custGeom>
          <a:ln w="643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1" name="bk object 51"/>
          <p:cNvSpPr/>
          <p:nvPr/>
        </p:nvSpPr>
        <p:spPr>
          <a:xfrm>
            <a:off x="5748284" y="566904"/>
            <a:ext cx="111760" cy="13347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266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2923"/>
                </a:lnTo>
                <a:lnTo>
                  <a:pt x="83667" y="12923"/>
                </a:lnTo>
                <a:lnTo>
                  <a:pt x="83667" y="3261"/>
                </a:lnTo>
                <a:lnTo>
                  <a:pt x="77266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2" name="bk object 52"/>
          <p:cNvSpPr/>
          <p:nvPr/>
        </p:nvSpPr>
        <p:spPr>
          <a:xfrm>
            <a:off x="5722518" y="586245"/>
            <a:ext cx="163407" cy="245337"/>
          </a:xfrm>
          <a:custGeom>
            <a:avLst/>
            <a:gdLst/>
            <a:ahLst/>
            <a:cxnLst/>
            <a:rect l="l" t="t" r="r" b="b"/>
            <a:pathLst>
              <a:path w="122554" h="245109">
                <a:moveTo>
                  <a:pt x="119054" y="0"/>
                </a:moveTo>
                <a:lnTo>
                  <a:pt x="3139" y="0"/>
                </a:lnTo>
                <a:lnTo>
                  <a:pt x="0" y="3261"/>
                </a:lnTo>
                <a:lnTo>
                  <a:pt x="0" y="241401"/>
                </a:lnTo>
                <a:lnTo>
                  <a:pt x="3139" y="244662"/>
                </a:lnTo>
                <a:lnTo>
                  <a:pt x="119054" y="244662"/>
                </a:lnTo>
                <a:lnTo>
                  <a:pt x="122316" y="241401"/>
                </a:lnTo>
                <a:lnTo>
                  <a:pt x="122316" y="225308"/>
                </a:lnTo>
                <a:lnTo>
                  <a:pt x="12801" y="225308"/>
                </a:lnTo>
                <a:lnTo>
                  <a:pt x="9662" y="222168"/>
                </a:lnTo>
                <a:lnTo>
                  <a:pt x="9662" y="186750"/>
                </a:lnTo>
                <a:lnTo>
                  <a:pt x="12801" y="183489"/>
                </a:lnTo>
                <a:lnTo>
                  <a:pt x="122316" y="183489"/>
                </a:lnTo>
                <a:lnTo>
                  <a:pt x="122316" y="173827"/>
                </a:lnTo>
                <a:lnTo>
                  <a:pt x="12801" y="173827"/>
                </a:lnTo>
                <a:lnTo>
                  <a:pt x="9662" y="170687"/>
                </a:lnTo>
                <a:lnTo>
                  <a:pt x="9662" y="131978"/>
                </a:lnTo>
                <a:lnTo>
                  <a:pt x="12801" y="128747"/>
                </a:lnTo>
                <a:lnTo>
                  <a:pt x="122316" y="128747"/>
                </a:lnTo>
                <a:lnTo>
                  <a:pt x="122316" y="3261"/>
                </a:lnTo>
                <a:lnTo>
                  <a:pt x="119054" y="0"/>
                </a:lnTo>
                <a:close/>
              </a:path>
              <a:path w="122554" h="245109">
                <a:moveTo>
                  <a:pt x="122316" y="183489"/>
                </a:moveTo>
                <a:lnTo>
                  <a:pt x="112654" y="183489"/>
                </a:lnTo>
                <a:lnTo>
                  <a:pt x="115915" y="186750"/>
                </a:lnTo>
                <a:lnTo>
                  <a:pt x="115915" y="222168"/>
                </a:lnTo>
                <a:lnTo>
                  <a:pt x="112654" y="225308"/>
                </a:lnTo>
                <a:lnTo>
                  <a:pt x="122316" y="225308"/>
                </a:lnTo>
                <a:lnTo>
                  <a:pt x="122316" y="183489"/>
                </a:lnTo>
                <a:close/>
              </a:path>
              <a:path w="122554" h="245109">
                <a:moveTo>
                  <a:pt x="122316" y="128747"/>
                </a:moveTo>
                <a:lnTo>
                  <a:pt x="112654" y="128747"/>
                </a:lnTo>
                <a:lnTo>
                  <a:pt x="115915" y="131978"/>
                </a:lnTo>
                <a:lnTo>
                  <a:pt x="115915" y="170687"/>
                </a:lnTo>
                <a:lnTo>
                  <a:pt x="112654" y="173827"/>
                </a:lnTo>
                <a:lnTo>
                  <a:pt x="122316" y="173827"/>
                </a:lnTo>
                <a:lnTo>
                  <a:pt x="122316" y="128747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3" name="bk object 53"/>
          <p:cNvSpPr/>
          <p:nvPr/>
        </p:nvSpPr>
        <p:spPr>
          <a:xfrm>
            <a:off x="5559390" y="566904"/>
            <a:ext cx="107527" cy="13347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236" y="0"/>
                </a:moveTo>
                <a:lnTo>
                  <a:pt x="3261" y="0"/>
                </a:lnTo>
                <a:lnTo>
                  <a:pt x="0" y="3261"/>
                </a:lnTo>
                <a:lnTo>
                  <a:pt x="0" y="12923"/>
                </a:lnTo>
                <a:lnTo>
                  <a:pt x="80497" y="12923"/>
                </a:lnTo>
                <a:lnTo>
                  <a:pt x="80497" y="3261"/>
                </a:lnTo>
                <a:lnTo>
                  <a:pt x="77236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4" name="bk object 54"/>
          <p:cNvSpPr/>
          <p:nvPr/>
        </p:nvSpPr>
        <p:spPr>
          <a:xfrm>
            <a:off x="5533583" y="586245"/>
            <a:ext cx="159173" cy="245337"/>
          </a:xfrm>
          <a:custGeom>
            <a:avLst/>
            <a:gdLst/>
            <a:ahLst/>
            <a:cxnLst/>
            <a:rect l="l" t="t" r="r" b="b"/>
            <a:pathLst>
              <a:path w="119379" h="245109">
                <a:moveTo>
                  <a:pt x="115945" y="0"/>
                </a:moveTo>
                <a:lnTo>
                  <a:pt x="3261" y="0"/>
                </a:lnTo>
                <a:lnTo>
                  <a:pt x="0" y="3261"/>
                </a:lnTo>
                <a:lnTo>
                  <a:pt x="0" y="241401"/>
                </a:lnTo>
                <a:lnTo>
                  <a:pt x="3261" y="244662"/>
                </a:lnTo>
                <a:lnTo>
                  <a:pt x="115945" y="244662"/>
                </a:lnTo>
                <a:lnTo>
                  <a:pt x="119085" y="241401"/>
                </a:lnTo>
                <a:lnTo>
                  <a:pt x="119085" y="225308"/>
                </a:lnTo>
                <a:lnTo>
                  <a:pt x="9692" y="225308"/>
                </a:lnTo>
                <a:lnTo>
                  <a:pt x="9692" y="183489"/>
                </a:lnTo>
                <a:lnTo>
                  <a:pt x="119085" y="183489"/>
                </a:lnTo>
                <a:lnTo>
                  <a:pt x="119085" y="173827"/>
                </a:lnTo>
                <a:lnTo>
                  <a:pt x="9692" y="173827"/>
                </a:lnTo>
                <a:lnTo>
                  <a:pt x="9692" y="128747"/>
                </a:lnTo>
                <a:lnTo>
                  <a:pt x="119085" y="128747"/>
                </a:lnTo>
                <a:lnTo>
                  <a:pt x="119085" y="119176"/>
                </a:lnTo>
                <a:lnTo>
                  <a:pt x="9692" y="119176"/>
                </a:lnTo>
                <a:lnTo>
                  <a:pt x="6431" y="115915"/>
                </a:lnTo>
                <a:lnTo>
                  <a:pt x="6431" y="77236"/>
                </a:lnTo>
                <a:lnTo>
                  <a:pt x="9692" y="74096"/>
                </a:lnTo>
                <a:lnTo>
                  <a:pt x="119085" y="74096"/>
                </a:lnTo>
                <a:lnTo>
                  <a:pt x="119085" y="3261"/>
                </a:lnTo>
                <a:lnTo>
                  <a:pt x="115945" y="0"/>
                </a:lnTo>
                <a:close/>
              </a:path>
              <a:path w="119379" h="245109">
                <a:moveTo>
                  <a:pt x="119085" y="183489"/>
                </a:moveTo>
                <a:lnTo>
                  <a:pt x="109496" y="183489"/>
                </a:lnTo>
                <a:lnTo>
                  <a:pt x="112684" y="186750"/>
                </a:lnTo>
                <a:lnTo>
                  <a:pt x="112684" y="222168"/>
                </a:lnTo>
                <a:lnTo>
                  <a:pt x="109545" y="225308"/>
                </a:lnTo>
                <a:lnTo>
                  <a:pt x="119085" y="225308"/>
                </a:lnTo>
                <a:lnTo>
                  <a:pt x="119085" y="183489"/>
                </a:lnTo>
                <a:close/>
              </a:path>
              <a:path w="119379" h="245109">
                <a:moveTo>
                  <a:pt x="119085" y="128747"/>
                </a:moveTo>
                <a:lnTo>
                  <a:pt x="109496" y="128747"/>
                </a:lnTo>
                <a:lnTo>
                  <a:pt x="112684" y="131978"/>
                </a:lnTo>
                <a:lnTo>
                  <a:pt x="112684" y="170687"/>
                </a:lnTo>
                <a:lnTo>
                  <a:pt x="109545" y="173827"/>
                </a:lnTo>
                <a:lnTo>
                  <a:pt x="119085" y="173827"/>
                </a:lnTo>
                <a:lnTo>
                  <a:pt x="119085" y="128747"/>
                </a:lnTo>
                <a:close/>
              </a:path>
              <a:path w="119379" h="245109">
                <a:moveTo>
                  <a:pt x="119085" y="74096"/>
                </a:moveTo>
                <a:lnTo>
                  <a:pt x="109545" y="74096"/>
                </a:lnTo>
                <a:lnTo>
                  <a:pt x="112684" y="77236"/>
                </a:lnTo>
                <a:lnTo>
                  <a:pt x="112684" y="115915"/>
                </a:lnTo>
                <a:lnTo>
                  <a:pt x="109545" y="119176"/>
                </a:lnTo>
                <a:lnTo>
                  <a:pt x="119085" y="119176"/>
                </a:lnTo>
                <a:lnTo>
                  <a:pt x="119085" y="74096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5" name="bk object 55"/>
          <p:cNvSpPr/>
          <p:nvPr/>
        </p:nvSpPr>
        <p:spPr>
          <a:xfrm>
            <a:off x="912368" y="5883510"/>
            <a:ext cx="3263392" cy="79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56" name="bk object 56"/>
          <p:cNvSpPr/>
          <p:nvPr/>
        </p:nvSpPr>
        <p:spPr>
          <a:xfrm>
            <a:off x="7808976" y="4019458"/>
            <a:ext cx="2838704" cy="18655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2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2061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5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39944" y="3555491"/>
            <a:ext cx="3458210" cy="3304540"/>
          </a:xfrm>
          <a:custGeom>
            <a:avLst/>
            <a:gdLst/>
            <a:ahLst/>
            <a:cxnLst/>
            <a:rect l="l" t="t" r="r" b="b"/>
            <a:pathLst>
              <a:path w="3458209" h="3304540">
                <a:moveTo>
                  <a:pt x="1820166" y="3304031"/>
                </a:moveTo>
                <a:lnTo>
                  <a:pt x="1774575" y="3262196"/>
                </a:lnTo>
                <a:lnTo>
                  <a:pt x="1642269" y="3131751"/>
                </a:lnTo>
                <a:lnTo>
                  <a:pt x="1514016" y="2997561"/>
                </a:lnTo>
                <a:lnTo>
                  <a:pt x="1391237" y="2862503"/>
                </a:lnTo>
                <a:lnTo>
                  <a:pt x="1275352" y="2729452"/>
                </a:lnTo>
                <a:lnTo>
                  <a:pt x="1167781" y="2601284"/>
                </a:lnTo>
                <a:lnTo>
                  <a:pt x="1069945" y="2480875"/>
                </a:lnTo>
                <a:lnTo>
                  <a:pt x="983264" y="2371101"/>
                </a:lnTo>
                <a:lnTo>
                  <a:pt x="909159" y="2274837"/>
                </a:lnTo>
                <a:lnTo>
                  <a:pt x="849049" y="2194959"/>
                </a:lnTo>
                <a:lnTo>
                  <a:pt x="804355" y="2134342"/>
                </a:lnTo>
                <a:lnTo>
                  <a:pt x="776497" y="2095864"/>
                </a:lnTo>
                <a:lnTo>
                  <a:pt x="766895" y="2082399"/>
                </a:lnTo>
                <a:lnTo>
                  <a:pt x="675168" y="1957520"/>
                </a:lnTo>
                <a:lnTo>
                  <a:pt x="592515" y="1844561"/>
                </a:lnTo>
                <a:lnTo>
                  <a:pt x="518364" y="1742319"/>
                </a:lnTo>
                <a:lnTo>
                  <a:pt x="452144" y="1649589"/>
                </a:lnTo>
                <a:lnTo>
                  <a:pt x="393284" y="1565168"/>
                </a:lnTo>
                <a:lnTo>
                  <a:pt x="341212" y="1487852"/>
                </a:lnTo>
                <a:lnTo>
                  <a:pt x="295357" y="1416436"/>
                </a:lnTo>
                <a:lnTo>
                  <a:pt x="255147" y="1349718"/>
                </a:lnTo>
                <a:lnTo>
                  <a:pt x="220011" y="1286492"/>
                </a:lnTo>
                <a:lnTo>
                  <a:pt x="189376" y="1225556"/>
                </a:lnTo>
                <a:lnTo>
                  <a:pt x="162673" y="1165706"/>
                </a:lnTo>
                <a:lnTo>
                  <a:pt x="139328" y="1105737"/>
                </a:lnTo>
                <a:lnTo>
                  <a:pt x="118772" y="1044446"/>
                </a:lnTo>
                <a:lnTo>
                  <a:pt x="100432" y="980628"/>
                </a:lnTo>
                <a:lnTo>
                  <a:pt x="83736" y="913081"/>
                </a:lnTo>
                <a:lnTo>
                  <a:pt x="68114" y="840600"/>
                </a:lnTo>
                <a:lnTo>
                  <a:pt x="52994" y="761982"/>
                </a:lnTo>
                <a:lnTo>
                  <a:pt x="37804" y="676022"/>
                </a:lnTo>
                <a:lnTo>
                  <a:pt x="21973" y="581517"/>
                </a:lnTo>
                <a:lnTo>
                  <a:pt x="4930" y="477262"/>
                </a:lnTo>
                <a:lnTo>
                  <a:pt x="0" y="300369"/>
                </a:lnTo>
                <a:lnTo>
                  <a:pt x="47096" y="168952"/>
                </a:lnTo>
                <a:lnTo>
                  <a:pt x="140664" y="78254"/>
                </a:lnTo>
                <a:lnTo>
                  <a:pt x="275148" y="23522"/>
                </a:lnTo>
                <a:lnTo>
                  <a:pt x="444992" y="0"/>
                </a:lnTo>
                <a:lnTo>
                  <a:pt x="644641" y="2932"/>
                </a:lnTo>
                <a:lnTo>
                  <a:pt x="868538" y="27563"/>
                </a:lnTo>
                <a:lnTo>
                  <a:pt x="1111127" y="69140"/>
                </a:lnTo>
                <a:lnTo>
                  <a:pt x="1366854" y="122905"/>
                </a:lnTo>
                <a:lnTo>
                  <a:pt x="1630162" y="184104"/>
                </a:lnTo>
                <a:lnTo>
                  <a:pt x="1895495" y="247983"/>
                </a:lnTo>
                <a:lnTo>
                  <a:pt x="2157299" y="309785"/>
                </a:lnTo>
                <a:lnTo>
                  <a:pt x="2410016" y="364755"/>
                </a:lnTo>
                <a:lnTo>
                  <a:pt x="2648092" y="408140"/>
                </a:lnTo>
                <a:lnTo>
                  <a:pt x="2865971" y="435182"/>
                </a:lnTo>
                <a:lnTo>
                  <a:pt x="3058096" y="441127"/>
                </a:lnTo>
                <a:lnTo>
                  <a:pt x="3218913" y="421221"/>
                </a:lnTo>
                <a:lnTo>
                  <a:pt x="3342865" y="370707"/>
                </a:lnTo>
                <a:lnTo>
                  <a:pt x="3424396" y="284831"/>
                </a:lnTo>
                <a:lnTo>
                  <a:pt x="3457952" y="158837"/>
                </a:lnTo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0027109" y="1512639"/>
            <a:ext cx="1949801" cy="237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5908047" y="4571"/>
            <a:ext cx="3092832" cy="1693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8734974" y="796633"/>
            <a:ext cx="2087245" cy="1061720"/>
          </a:xfrm>
          <a:custGeom>
            <a:avLst/>
            <a:gdLst/>
            <a:ahLst/>
            <a:cxnLst/>
            <a:rect l="l" t="t" r="r" b="b"/>
            <a:pathLst>
              <a:path w="2087245" h="1061720">
                <a:moveTo>
                  <a:pt x="0" y="0"/>
                </a:moveTo>
                <a:lnTo>
                  <a:pt x="2086665" y="1061578"/>
                </a:lnTo>
              </a:path>
            </a:pathLst>
          </a:custGeom>
          <a:ln w="6432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k object 20"/>
          <p:cNvSpPr/>
          <p:nvPr/>
        </p:nvSpPr>
        <p:spPr>
          <a:xfrm>
            <a:off x="10070852" y="3495350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90" h="274320">
                <a:moveTo>
                  <a:pt x="97225" y="0"/>
                </a:moveTo>
                <a:lnTo>
                  <a:pt x="343" y="207558"/>
                </a:lnTo>
                <a:lnTo>
                  <a:pt x="0" y="220481"/>
                </a:lnTo>
                <a:lnTo>
                  <a:pt x="3782" y="232132"/>
                </a:lnTo>
                <a:lnTo>
                  <a:pt x="10990" y="241574"/>
                </a:lnTo>
                <a:lnTo>
                  <a:pt x="20922" y="247867"/>
                </a:lnTo>
                <a:lnTo>
                  <a:pt x="92222" y="273389"/>
                </a:lnTo>
                <a:lnTo>
                  <a:pt x="103037" y="273821"/>
                </a:lnTo>
                <a:lnTo>
                  <a:pt x="113473" y="269882"/>
                </a:lnTo>
                <a:lnTo>
                  <a:pt x="122777" y="262130"/>
                </a:lnTo>
                <a:lnTo>
                  <a:pt x="130196" y="251121"/>
                </a:lnTo>
                <a:lnTo>
                  <a:pt x="199085" y="66116"/>
                </a:lnTo>
                <a:lnTo>
                  <a:pt x="199373" y="53240"/>
                </a:lnTo>
                <a:lnTo>
                  <a:pt x="195547" y="41629"/>
                </a:lnTo>
                <a:lnTo>
                  <a:pt x="188288" y="32208"/>
                </a:lnTo>
                <a:lnTo>
                  <a:pt x="178276" y="25900"/>
                </a:lnTo>
                <a:lnTo>
                  <a:pt x="109066" y="383"/>
                </a:lnTo>
                <a:lnTo>
                  <a:pt x="97225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k object 21"/>
          <p:cNvSpPr/>
          <p:nvPr/>
        </p:nvSpPr>
        <p:spPr>
          <a:xfrm>
            <a:off x="10258989" y="3563111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139" y="0"/>
                </a:moveTo>
                <a:lnTo>
                  <a:pt x="0" y="12801"/>
                </a:lnTo>
                <a:lnTo>
                  <a:pt x="32125" y="22463"/>
                </a:lnTo>
                <a:lnTo>
                  <a:pt x="35387" y="12801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k object 22"/>
          <p:cNvSpPr/>
          <p:nvPr/>
        </p:nvSpPr>
        <p:spPr>
          <a:xfrm>
            <a:off x="10249327" y="358243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12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k object 23"/>
          <p:cNvSpPr/>
          <p:nvPr/>
        </p:nvSpPr>
        <p:spPr>
          <a:xfrm>
            <a:off x="10242926" y="3604900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139" y="0"/>
                </a:moveTo>
                <a:lnTo>
                  <a:pt x="0" y="12923"/>
                </a:lnTo>
                <a:lnTo>
                  <a:pt x="32125" y="25755"/>
                </a:lnTo>
                <a:lnTo>
                  <a:pt x="35265" y="12923"/>
                </a:lnTo>
                <a:lnTo>
                  <a:pt x="3139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k object 24"/>
          <p:cNvSpPr/>
          <p:nvPr/>
        </p:nvSpPr>
        <p:spPr>
          <a:xfrm>
            <a:off x="10233294" y="3627485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370" y="0"/>
                </a:moveTo>
                <a:lnTo>
                  <a:pt x="0" y="9570"/>
                </a:lnTo>
                <a:lnTo>
                  <a:pt x="32095" y="22494"/>
                </a:lnTo>
                <a:lnTo>
                  <a:pt x="38496" y="9570"/>
                </a:lnTo>
                <a:lnTo>
                  <a:pt x="637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k object 25"/>
          <p:cNvSpPr/>
          <p:nvPr/>
        </p:nvSpPr>
        <p:spPr>
          <a:xfrm>
            <a:off x="10226772" y="3646718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93"/>
                </a:lnTo>
                <a:lnTo>
                  <a:pt x="32217" y="25725"/>
                </a:lnTo>
                <a:lnTo>
                  <a:pt x="35356" y="12893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6" name="bk object 26"/>
          <p:cNvSpPr/>
          <p:nvPr/>
        </p:nvSpPr>
        <p:spPr>
          <a:xfrm>
            <a:off x="10217232" y="3669304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49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7" name="bk object 27"/>
          <p:cNvSpPr/>
          <p:nvPr/>
        </p:nvSpPr>
        <p:spPr>
          <a:xfrm>
            <a:off x="10210709" y="3691768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5356" y="9662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8" name="bk object 28"/>
          <p:cNvSpPr/>
          <p:nvPr/>
        </p:nvSpPr>
        <p:spPr>
          <a:xfrm>
            <a:off x="10201047" y="3711092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1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9" name="bk object 29"/>
          <p:cNvSpPr/>
          <p:nvPr/>
        </p:nvSpPr>
        <p:spPr>
          <a:xfrm>
            <a:off x="10191385" y="3733556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8618" y="12923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0" name="bk object 30"/>
          <p:cNvSpPr/>
          <p:nvPr/>
        </p:nvSpPr>
        <p:spPr>
          <a:xfrm>
            <a:off x="10111100" y="3505260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1" name="bk object 31"/>
          <p:cNvSpPr/>
          <p:nvPr/>
        </p:nvSpPr>
        <p:spPr>
          <a:xfrm>
            <a:off x="10104578" y="3527724"/>
            <a:ext cx="35560" cy="22860"/>
          </a:xfrm>
          <a:custGeom>
            <a:avLst/>
            <a:gdLst/>
            <a:ahLst/>
            <a:cxnLst/>
            <a:rect l="l" t="t" r="r" b="b"/>
            <a:pathLst>
              <a:path w="35559" h="22860">
                <a:moveTo>
                  <a:pt x="3261" y="0"/>
                </a:moveTo>
                <a:lnTo>
                  <a:pt x="0" y="12923"/>
                </a:lnTo>
                <a:lnTo>
                  <a:pt x="32247" y="22463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2" name="bk object 32"/>
          <p:cNvSpPr/>
          <p:nvPr/>
        </p:nvSpPr>
        <p:spPr>
          <a:xfrm>
            <a:off x="10095037" y="354704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400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8526" y="12801"/>
                </a:lnTo>
                <a:lnTo>
                  <a:pt x="640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3" name="bk object 33"/>
          <p:cNvSpPr/>
          <p:nvPr/>
        </p:nvSpPr>
        <p:spPr>
          <a:xfrm>
            <a:off x="10088513" y="3569512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923"/>
                </a:lnTo>
                <a:lnTo>
                  <a:pt x="32247" y="25725"/>
                </a:lnTo>
                <a:lnTo>
                  <a:pt x="35387" y="1292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4" name="bk object 34"/>
          <p:cNvSpPr/>
          <p:nvPr/>
        </p:nvSpPr>
        <p:spPr>
          <a:xfrm>
            <a:off x="10078853" y="3592098"/>
            <a:ext cx="38734" cy="26034"/>
          </a:xfrm>
          <a:custGeom>
            <a:avLst/>
            <a:gdLst/>
            <a:ahLst/>
            <a:cxnLst/>
            <a:rect l="l" t="t" r="r" b="b"/>
            <a:pathLst>
              <a:path w="38734" h="26035">
                <a:moveTo>
                  <a:pt x="6522" y="0"/>
                </a:moveTo>
                <a:lnTo>
                  <a:pt x="0" y="12801"/>
                </a:lnTo>
                <a:lnTo>
                  <a:pt x="32247" y="25725"/>
                </a:lnTo>
                <a:lnTo>
                  <a:pt x="38648" y="12801"/>
                </a:lnTo>
                <a:lnTo>
                  <a:pt x="652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5" name="bk object 35"/>
          <p:cNvSpPr/>
          <p:nvPr/>
        </p:nvSpPr>
        <p:spPr>
          <a:xfrm>
            <a:off x="10072451" y="3611331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93"/>
                </a:lnTo>
                <a:lnTo>
                  <a:pt x="32125" y="25725"/>
                </a:lnTo>
                <a:lnTo>
                  <a:pt x="35387" y="12893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6" name="bk object 36"/>
          <p:cNvSpPr/>
          <p:nvPr/>
        </p:nvSpPr>
        <p:spPr>
          <a:xfrm>
            <a:off x="10062820" y="3633886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30" y="0"/>
                </a:moveTo>
                <a:lnTo>
                  <a:pt x="0" y="12832"/>
                </a:lnTo>
                <a:lnTo>
                  <a:pt x="32217" y="25725"/>
                </a:lnTo>
                <a:lnTo>
                  <a:pt x="35356" y="12832"/>
                </a:lnTo>
                <a:lnTo>
                  <a:pt x="3230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7" name="bk object 37"/>
          <p:cNvSpPr/>
          <p:nvPr/>
        </p:nvSpPr>
        <p:spPr>
          <a:xfrm>
            <a:off x="10053157" y="3656380"/>
            <a:ext cx="38734" cy="22860"/>
          </a:xfrm>
          <a:custGeom>
            <a:avLst/>
            <a:gdLst/>
            <a:ahLst/>
            <a:cxnLst/>
            <a:rect l="l" t="t" r="r" b="b"/>
            <a:pathLst>
              <a:path w="38734" h="22860">
                <a:moveTo>
                  <a:pt x="6492" y="0"/>
                </a:moveTo>
                <a:lnTo>
                  <a:pt x="0" y="12923"/>
                </a:lnTo>
                <a:lnTo>
                  <a:pt x="32217" y="22585"/>
                </a:lnTo>
                <a:lnTo>
                  <a:pt x="38618" y="12923"/>
                </a:lnTo>
                <a:lnTo>
                  <a:pt x="6492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8" name="bk object 38"/>
          <p:cNvSpPr/>
          <p:nvPr/>
        </p:nvSpPr>
        <p:spPr>
          <a:xfrm>
            <a:off x="10046756" y="3675705"/>
            <a:ext cx="35560" cy="26034"/>
          </a:xfrm>
          <a:custGeom>
            <a:avLst/>
            <a:gdLst/>
            <a:ahLst/>
            <a:cxnLst/>
            <a:rect l="l" t="t" r="r" b="b"/>
            <a:pathLst>
              <a:path w="35559" h="26035">
                <a:moveTo>
                  <a:pt x="3261" y="0"/>
                </a:moveTo>
                <a:lnTo>
                  <a:pt x="0" y="12801"/>
                </a:lnTo>
                <a:lnTo>
                  <a:pt x="32095" y="25725"/>
                </a:lnTo>
                <a:lnTo>
                  <a:pt x="35356" y="12801"/>
                </a:lnTo>
                <a:lnTo>
                  <a:pt x="3261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39" name="bk object 39"/>
          <p:cNvSpPr/>
          <p:nvPr/>
        </p:nvSpPr>
        <p:spPr>
          <a:xfrm>
            <a:off x="10092852" y="3525965"/>
            <a:ext cx="155576" cy="213360"/>
          </a:xfrm>
          <a:custGeom>
            <a:avLst/>
            <a:gdLst/>
            <a:ahLst/>
            <a:cxnLst/>
            <a:rect l="l" t="t" r="r" b="b"/>
            <a:pathLst>
              <a:path w="155575" h="213360">
                <a:moveTo>
                  <a:pt x="18258" y="191504"/>
                </a:moveTo>
                <a:lnTo>
                  <a:pt x="7174" y="186163"/>
                </a:lnTo>
                <a:lnTo>
                  <a:pt x="938" y="176491"/>
                </a:lnTo>
                <a:lnTo>
                  <a:pt x="0" y="164177"/>
                </a:lnTo>
                <a:lnTo>
                  <a:pt x="12694" y="131452"/>
                </a:lnTo>
                <a:lnTo>
                  <a:pt x="23340" y="104009"/>
                </a:lnTo>
                <a:lnTo>
                  <a:pt x="32116" y="81384"/>
                </a:lnTo>
                <a:lnTo>
                  <a:pt x="39205" y="63111"/>
                </a:lnTo>
                <a:lnTo>
                  <a:pt x="44785" y="48725"/>
                </a:lnTo>
                <a:lnTo>
                  <a:pt x="49038" y="37762"/>
                </a:lnTo>
                <a:lnTo>
                  <a:pt x="52144" y="29757"/>
                </a:lnTo>
                <a:lnTo>
                  <a:pt x="54282" y="24244"/>
                </a:lnTo>
                <a:lnTo>
                  <a:pt x="55634" y="20759"/>
                </a:lnTo>
                <a:lnTo>
                  <a:pt x="56380" y="18836"/>
                </a:lnTo>
                <a:lnTo>
                  <a:pt x="84256" y="0"/>
                </a:lnTo>
                <a:lnTo>
                  <a:pt x="112908" y="10752"/>
                </a:lnTo>
                <a:lnTo>
                  <a:pt x="129655" y="17037"/>
                </a:lnTo>
                <a:lnTo>
                  <a:pt x="137693" y="20054"/>
                </a:lnTo>
                <a:lnTo>
                  <a:pt x="140220" y="21002"/>
                </a:lnTo>
                <a:lnTo>
                  <a:pt x="150167" y="27181"/>
                </a:lnTo>
                <a:lnTo>
                  <a:pt x="155278" y="37870"/>
                </a:lnTo>
                <a:lnTo>
                  <a:pt x="154471" y="50211"/>
                </a:lnTo>
                <a:lnTo>
                  <a:pt x="142471" y="83134"/>
                </a:lnTo>
                <a:lnTo>
                  <a:pt x="132448" y="110635"/>
                </a:lnTo>
                <a:lnTo>
                  <a:pt x="124222" y="133202"/>
                </a:lnTo>
                <a:lnTo>
                  <a:pt x="117618" y="151323"/>
                </a:lnTo>
                <a:lnTo>
                  <a:pt x="112455" y="165486"/>
                </a:lnTo>
                <a:lnTo>
                  <a:pt x="108558" y="176178"/>
                </a:lnTo>
                <a:lnTo>
                  <a:pt x="105748" y="183888"/>
                </a:lnTo>
                <a:lnTo>
                  <a:pt x="103848" y="189102"/>
                </a:lnTo>
                <a:lnTo>
                  <a:pt x="102679" y="192309"/>
                </a:lnTo>
                <a:lnTo>
                  <a:pt x="102064" y="193997"/>
                </a:lnTo>
                <a:lnTo>
                  <a:pt x="73057" y="212987"/>
                </a:lnTo>
                <a:lnTo>
                  <a:pt x="18258" y="191504"/>
                </a:lnTo>
                <a:close/>
              </a:path>
            </a:pathLst>
          </a:custGeom>
          <a:ln w="6431">
            <a:solidFill>
              <a:srgbClr val="3AA8DB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0" name="bk object 40"/>
          <p:cNvSpPr/>
          <p:nvPr/>
        </p:nvSpPr>
        <p:spPr>
          <a:xfrm>
            <a:off x="10378477" y="3631665"/>
            <a:ext cx="57785" cy="57150"/>
          </a:xfrm>
          <a:custGeom>
            <a:avLst/>
            <a:gdLst/>
            <a:ahLst/>
            <a:cxnLst/>
            <a:rect l="l" t="t" r="r" b="b"/>
            <a:pathLst>
              <a:path w="57784" h="57150">
                <a:moveTo>
                  <a:pt x="20871" y="0"/>
                </a:moveTo>
                <a:lnTo>
                  <a:pt x="9864" y="6196"/>
                </a:lnTo>
                <a:lnTo>
                  <a:pt x="2458" y="17580"/>
                </a:lnTo>
                <a:lnTo>
                  <a:pt x="0" y="33621"/>
                </a:lnTo>
                <a:lnTo>
                  <a:pt x="5618" y="45552"/>
                </a:lnTo>
                <a:lnTo>
                  <a:pt x="16483" y="53723"/>
                </a:lnTo>
                <a:lnTo>
                  <a:pt x="31596" y="56673"/>
                </a:lnTo>
                <a:lnTo>
                  <a:pt x="44715" y="51872"/>
                </a:lnTo>
                <a:lnTo>
                  <a:pt x="53842" y="41724"/>
                </a:lnTo>
                <a:lnTo>
                  <a:pt x="57265" y="27945"/>
                </a:lnTo>
                <a:lnTo>
                  <a:pt x="55869" y="19127"/>
                </a:lnTo>
                <a:lnTo>
                  <a:pt x="49303" y="8796"/>
                </a:lnTo>
                <a:lnTo>
                  <a:pt x="37562" y="2000"/>
                </a:lnTo>
                <a:lnTo>
                  <a:pt x="208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1" name="bk object 41"/>
          <p:cNvSpPr/>
          <p:nvPr/>
        </p:nvSpPr>
        <p:spPr>
          <a:xfrm>
            <a:off x="10368267" y="3553447"/>
            <a:ext cx="41910" cy="103505"/>
          </a:xfrm>
          <a:custGeom>
            <a:avLst/>
            <a:gdLst/>
            <a:ahLst/>
            <a:cxnLst/>
            <a:rect l="l" t="t" r="r" b="b"/>
            <a:pathLst>
              <a:path w="41909" h="103504">
                <a:moveTo>
                  <a:pt x="41777" y="102926"/>
                </a:moveTo>
                <a:lnTo>
                  <a:pt x="0" y="0"/>
                </a:lnTo>
              </a:path>
            </a:pathLst>
          </a:custGeom>
          <a:ln w="64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2" name="bk object 42"/>
          <p:cNvSpPr/>
          <p:nvPr/>
        </p:nvSpPr>
        <p:spPr>
          <a:xfrm>
            <a:off x="10358597" y="3543789"/>
            <a:ext cx="22860" cy="19685"/>
          </a:xfrm>
          <a:custGeom>
            <a:avLst/>
            <a:gdLst/>
            <a:ahLst/>
            <a:cxnLst/>
            <a:rect l="l" t="t" r="r" b="b"/>
            <a:pathLst>
              <a:path w="22859" h="19685">
                <a:moveTo>
                  <a:pt x="16062" y="0"/>
                </a:moveTo>
                <a:lnTo>
                  <a:pt x="6400" y="0"/>
                </a:lnTo>
                <a:lnTo>
                  <a:pt x="0" y="3261"/>
                </a:lnTo>
                <a:lnTo>
                  <a:pt x="0" y="16062"/>
                </a:lnTo>
                <a:lnTo>
                  <a:pt x="6400" y="19324"/>
                </a:lnTo>
                <a:lnTo>
                  <a:pt x="16062" y="19324"/>
                </a:lnTo>
                <a:lnTo>
                  <a:pt x="22585" y="16062"/>
                </a:lnTo>
                <a:lnTo>
                  <a:pt x="22585" y="3261"/>
                </a:lnTo>
                <a:lnTo>
                  <a:pt x="16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3" name="bk object 43"/>
          <p:cNvSpPr/>
          <p:nvPr/>
        </p:nvSpPr>
        <p:spPr>
          <a:xfrm>
            <a:off x="10397249" y="3659604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0" y="0"/>
                </a:moveTo>
                <a:lnTo>
                  <a:pt x="112534" y="80456"/>
                </a:lnTo>
              </a:path>
            </a:pathLst>
          </a:custGeom>
          <a:ln w="6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4" name="bk object 44"/>
          <p:cNvSpPr/>
          <p:nvPr/>
        </p:nvSpPr>
        <p:spPr>
          <a:xfrm>
            <a:off x="10489046" y="3717495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0356" y="0"/>
                </a:moveTo>
                <a:lnTo>
                  <a:pt x="9011" y="3373"/>
                </a:lnTo>
                <a:lnTo>
                  <a:pt x="1632" y="13225"/>
                </a:lnTo>
                <a:lnTo>
                  <a:pt x="0" y="29712"/>
                </a:lnTo>
                <a:lnTo>
                  <a:pt x="9242" y="38128"/>
                </a:lnTo>
                <a:lnTo>
                  <a:pt x="25899" y="41245"/>
                </a:lnTo>
                <a:lnTo>
                  <a:pt x="38335" y="34181"/>
                </a:lnTo>
                <a:lnTo>
                  <a:pt x="43165" y="22582"/>
                </a:lnTo>
                <a:lnTo>
                  <a:pt x="41961" y="14973"/>
                </a:lnTo>
                <a:lnTo>
                  <a:pt x="33954" y="4138"/>
                </a:lnTo>
                <a:lnTo>
                  <a:pt x="203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5" name="bk object 45"/>
          <p:cNvSpPr/>
          <p:nvPr/>
        </p:nvSpPr>
        <p:spPr>
          <a:xfrm>
            <a:off x="10503346" y="3608163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09" h="29210">
                <a:moveTo>
                  <a:pt x="22494" y="0"/>
                </a:moveTo>
                <a:lnTo>
                  <a:pt x="6431" y="0"/>
                </a:lnTo>
                <a:lnTo>
                  <a:pt x="0" y="6400"/>
                </a:lnTo>
                <a:lnTo>
                  <a:pt x="0" y="22494"/>
                </a:lnTo>
                <a:lnTo>
                  <a:pt x="6431" y="28895"/>
                </a:lnTo>
                <a:lnTo>
                  <a:pt x="22494" y="28895"/>
                </a:lnTo>
                <a:lnTo>
                  <a:pt x="28864" y="22494"/>
                </a:lnTo>
                <a:lnTo>
                  <a:pt x="28864" y="6400"/>
                </a:lnTo>
                <a:lnTo>
                  <a:pt x="224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6" name="bk object 46"/>
          <p:cNvSpPr/>
          <p:nvPr/>
        </p:nvSpPr>
        <p:spPr>
          <a:xfrm>
            <a:off x="10336164" y="3730416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25694" y="0"/>
                </a:moveTo>
                <a:lnTo>
                  <a:pt x="6370" y="0"/>
                </a:lnTo>
                <a:lnTo>
                  <a:pt x="0" y="6400"/>
                </a:lnTo>
                <a:lnTo>
                  <a:pt x="0" y="25725"/>
                </a:lnTo>
                <a:lnTo>
                  <a:pt x="6370" y="32125"/>
                </a:lnTo>
                <a:lnTo>
                  <a:pt x="25694" y="32125"/>
                </a:lnTo>
                <a:lnTo>
                  <a:pt x="32095" y="25725"/>
                </a:lnTo>
                <a:lnTo>
                  <a:pt x="32095" y="6400"/>
                </a:lnTo>
                <a:lnTo>
                  <a:pt x="25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7" name="bk object 47"/>
          <p:cNvSpPr/>
          <p:nvPr/>
        </p:nvSpPr>
        <p:spPr>
          <a:xfrm>
            <a:off x="10310437" y="3643548"/>
            <a:ext cx="22860" cy="22860"/>
          </a:xfrm>
          <a:custGeom>
            <a:avLst/>
            <a:gdLst/>
            <a:ahLst/>
            <a:cxnLst/>
            <a:rect l="l" t="t" r="r" b="b"/>
            <a:pathLst>
              <a:path w="22859" h="22860">
                <a:moveTo>
                  <a:pt x="19293" y="0"/>
                </a:moveTo>
                <a:lnTo>
                  <a:pt x="6400" y="0"/>
                </a:lnTo>
                <a:lnTo>
                  <a:pt x="0" y="3169"/>
                </a:lnTo>
                <a:lnTo>
                  <a:pt x="0" y="16062"/>
                </a:lnTo>
                <a:lnTo>
                  <a:pt x="6400" y="22494"/>
                </a:lnTo>
                <a:lnTo>
                  <a:pt x="19293" y="22494"/>
                </a:lnTo>
                <a:lnTo>
                  <a:pt x="22433" y="16062"/>
                </a:lnTo>
                <a:lnTo>
                  <a:pt x="22433" y="3169"/>
                </a:lnTo>
                <a:lnTo>
                  <a:pt x="192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8" name="bk object 48"/>
          <p:cNvSpPr/>
          <p:nvPr/>
        </p:nvSpPr>
        <p:spPr>
          <a:xfrm>
            <a:off x="10400387" y="3617807"/>
            <a:ext cx="119380" cy="45085"/>
          </a:xfrm>
          <a:custGeom>
            <a:avLst/>
            <a:gdLst/>
            <a:ahLst/>
            <a:cxnLst/>
            <a:rect l="l" t="t" r="r" b="b"/>
            <a:pathLst>
              <a:path w="119379" h="45085">
                <a:moveTo>
                  <a:pt x="0" y="44969"/>
                </a:moveTo>
                <a:lnTo>
                  <a:pt x="119025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9" name="bk object 49"/>
          <p:cNvSpPr/>
          <p:nvPr/>
        </p:nvSpPr>
        <p:spPr>
          <a:xfrm>
            <a:off x="10323231" y="3653202"/>
            <a:ext cx="55244" cy="6985"/>
          </a:xfrm>
          <a:custGeom>
            <a:avLst/>
            <a:gdLst/>
            <a:ahLst/>
            <a:cxnLst/>
            <a:rect l="l" t="t" r="r" b="b"/>
            <a:pathLst>
              <a:path w="55245" h="6985">
                <a:moveTo>
                  <a:pt x="54698" y="6402"/>
                </a:moveTo>
                <a:lnTo>
                  <a:pt x="0" y="0"/>
                </a:lnTo>
              </a:path>
            </a:pathLst>
          </a:custGeom>
          <a:ln w="643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0" name="bk object 50"/>
          <p:cNvSpPr/>
          <p:nvPr/>
        </p:nvSpPr>
        <p:spPr>
          <a:xfrm>
            <a:off x="10352209" y="3656372"/>
            <a:ext cx="58419" cy="90170"/>
          </a:xfrm>
          <a:custGeom>
            <a:avLst/>
            <a:gdLst/>
            <a:ahLst/>
            <a:cxnLst/>
            <a:rect l="l" t="t" r="r" b="b"/>
            <a:pathLst>
              <a:path w="58420" h="90170">
                <a:moveTo>
                  <a:pt x="57836" y="0"/>
                </a:moveTo>
                <a:lnTo>
                  <a:pt x="0" y="90090"/>
                </a:lnTo>
              </a:path>
            </a:pathLst>
          </a:custGeom>
          <a:ln w="6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1" name="bk object 51"/>
          <p:cNvSpPr/>
          <p:nvPr/>
        </p:nvSpPr>
        <p:spPr>
          <a:xfrm>
            <a:off x="7342875" y="581194"/>
            <a:ext cx="83821" cy="13335"/>
          </a:xfrm>
          <a:custGeom>
            <a:avLst/>
            <a:gdLst/>
            <a:ahLst/>
            <a:cxnLst/>
            <a:rect l="l" t="t" r="r" b="b"/>
            <a:pathLst>
              <a:path w="83820" h="13334">
                <a:moveTo>
                  <a:pt x="77144" y="0"/>
                </a:moveTo>
                <a:lnTo>
                  <a:pt x="6400" y="0"/>
                </a:lnTo>
                <a:lnTo>
                  <a:pt x="0" y="3230"/>
                </a:lnTo>
                <a:lnTo>
                  <a:pt x="0" y="12893"/>
                </a:lnTo>
                <a:lnTo>
                  <a:pt x="83545" y="12893"/>
                </a:lnTo>
                <a:lnTo>
                  <a:pt x="83545" y="3230"/>
                </a:lnTo>
                <a:lnTo>
                  <a:pt x="7714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2" name="bk object 52"/>
          <p:cNvSpPr/>
          <p:nvPr/>
        </p:nvSpPr>
        <p:spPr>
          <a:xfrm>
            <a:off x="7323552" y="600519"/>
            <a:ext cx="122555" cy="244475"/>
          </a:xfrm>
          <a:custGeom>
            <a:avLst/>
            <a:gdLst/>
            <a:ahLst/>
            <a:cxnLst/>
            <a:rect l="l" t="t" r="r" b="b"/>
            <a:pathLst>
              <a:path w="122554" h="244475">
                <a:moveTo>
                  <a:pt x="118932" y="0"/>
                </a:moveTo>
                <a:lnTo>
                  <a:pt x="3139" y="0"/>
                </a:lnTo>
                <a:lnTo>
                  <a:pt x="0" y="3230"/>
                </a:lnTo>
                <a:lnTo>
                  <a:pt x="0" y="241218"/>
                </a:lnTo>
                <a:lnTo>
                  <a:pt x="3139" y="244480"/>
                </a:lnTo>
                <a:lnTo>
                  <a:pt x="118932" y="244480"/>
                </a:lnTo>
                <a:lnTo>
                  <a:pt x="122194" y="241218"/>
                </a:lnTo>
                <a:lnTo>
                  <a:pt x="122194" y="225155"/>
                </a:lnTo>
                <a:lnTo>
                  <a:pt x="12801" y="225155"/>
                </a:lnTo>
                <a:lnTo>
                  <a:pt x="9662" y="221894"/>
                </a:lnTo>
                <a:lnTo>
                  <a:pt x="9662" y="186598"/>
                </a:lnTo>
                <a:lnTo>
                  <a:pt x="12801" y="183337"/>
                </a:lnTo>
                <a:lnTo>
                  <a:pt x="122194" y="183337"/>
                </a:lnTo>
                <a:lnTo>
                  <a:pt x="122194" y="173675"/>
                </a:lnTo>
                <a:lnTo>
                  <a:pt x="12801" y="173675"/>
                </a:lnTo>
                <a:lnTo>
                  <a:pt x="9662" y="170413"/>
                </a:lnTo>
                <a:lnTo>
                  <a:pt x="9662" y="131886"/>
                </a:lnTo>
                <a:lnTo>
                  <a:pt x="12801" y="128625"/>
                </a:lnTo>
                <a:lnTo>
                  <a:pt x="122194" y="128625"/>
                </a:lnTo>
                <a:lnTo>
                  <a:pt x="122194" y="3230"/>
                </a:lnTo>
                <a:lnTo>
                  <a:pt x="118932" y="0"/>
                </a:lnTo>
                <a:close/>
              </a:path>
              <a:path w="122554" h="244475">
                <a:moveTo>
                  <a:pt x="122194" y="183337"/>
                </a:moveTo>
                <a:lnTo>
                  <a:pt x="112532" y="183337"/>
                </a:lnTo>
                <a:lnTo>
                  <a:pt x="115793" y="186598"/>
                </a:lnTo>
                <a:lnTo>
                  <a:pt x="115793" y="221894"/>
                </a:lnTo>
                <a:lnTo>
                  <a:pt x="112532" y="225155"/>
                </a:lnTo>
                <a:lnTo>
                  <a:pt x="122194" y="225155"/>
                </a:lnTo>
                <a:lnTo>
                  <a:pt x="122194" y="183337"/>
                </a:lnTo>
                <a:close/>
              </a:path>
              <a:path w="122554" h="244475">
                <a:moveTo>
                  <a:pt x="122194" y="128625"/>
                </a:moveTo>
                <a:lnTo>
                  <a:pt x="112532" y="128625"/>
                </a:lnTo>
                <a:lnTo>
                  <a:pt x="115793" y="131886"/>
                </a:lnTo>
                <a:lnTo>
                  <a:pt x="115793" y="170413"/>
                </a:lnTo>
                <a:lnTo>
                  <a:pt x="112532" y="173675"/>
                </a:lnTo>
                <a:lnTo>
                  <a:pt x="122194" y="173675"/>
                </a:lnTo>
                <a:lnTo>
                  <a:pt x="122194" y="12862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3" name="bk object 53"/>
          <p:cNvSpPr/>
          <p:nvPr/>
        </p:nvSpPr>
        <p:spPr>
          <a:xfrm>
            <a:off x="7201387" y="581194"/>
            <a:ext cx="80645" cy="13335"/>
          </a:xfrm>
          <a:custGeom>
            <a:avLst/>
            <a:gdLst/>
            <a:ahLst/>
            <a:cxnLst/>
            <a:rect l="l" t="t" r="r" b="b"/>
            <a:pathLst>
              <a:path w="80645" h="13334">
                <a:moveTo>
                  <a:pt x="77114" y="0"/>
                </a:moveTo>
                <a:lnTo>
                  <a:pt x="3230" y="0"/>
                </a:lnTo>
                <a:lnTo>
                  <a:pt x="0" y="3230"/>
                </a:lnTo>
                <a:lnTo>
                  <a:pt x="0" y="12893"/>
                </a:lnTo>
                <a:lnTo>
                  <a:pt x="80406" y="12893"/>
                </a:lnTo>
                <a:lnTo>
                  <a:pt x="80406" y="3230"/>
                </a:lnTo>
                <a:lnTo>
                  <a:pt x="77114" y="0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4" name="bk object 54"/>
          <p:cNvSpPr/>
          <p:nvPr/>
        </p:nvSpPr>
        <p:spPr>
          <a:xfrm>
            <a:off x="7182063" y="600519"/>
            <a:ext cx="119380" cy="244475"/>
          </a:xfrm>
          <a:custGeom>
            <a:avLst/>
            <a:gdLst/>
            <a:ahLst/>
            <a:cxnLst/>
            <a:rect l="l" t="t" r="r" b="b"/>
            <a:pathLst>
              <a:path w="119379" h="244475">
                <a:moveTo>
                  <a:pt x="115763" y="0"/>
                </a:moveTo>
                <a:lnTo>
                  <a:pt x="3261" y="0"/>
                </a:lnTo>
                <a:lnTo>
                  <a:pt x="0" y="3230"/>
                </a:lnTo>
                <a:lnTo>
                  <a:pt x="0" y="241218"/>
                </a:lnTo>
                <a:lnTo>
                  <a:pt x="3261" y="244480"/>
                </a:lnTo>
                <a:lnTo>
                  <a:pt x="115763" y="244480"/>
                </a:lnTo>
                <a:lnTo>
                  <a:pt x="118932" y="241218"/>
                </a:lnTo>
                <a:lnTo>
                  <a:pt x="118932" y="225155"/>
                </a:lnTo>
                <a:lnTo>
                  <a:pt x="9631" y="225155"/>
                </a:lnTo>
                <a:lnTo>
                  <a:pt x="9631" y="183337"/>
                </a:lnTo>
                <a:lnTo>
                  <a:pt x="118932" y="183337"/>
                </a:lnTo>
                <a:lnTo>
                  <a:pt x="118932" y="173675"/>
                </a:lnTo>
                <a:lnTo>
                  <a:pt x="9631" y="173675"/>
                </a:lnTo>
                <a:lnTo>
                  <a:pt x="9631" y="128625"/>
                </a:lnTo>
                <a:lnTo>
                  <a:pt x="118932" y="128625"/>
                </a:lnTo>
                <a:lnTo>
                  <a:pt x="118932" y="118963"/>
                </a:lnTo>
                <a:lnTo>
                  <a:pt x="9631" y="118963"/>
                </a:lnTo>
                <a:lnTo>
                  <a:pt x="6400" y="115823"/>
                </a:lnTo>
                <a:lnTo>
                  <a:pt x="6400" y="77175"/>
                </a:lnTo>
                <a:lnTo>
                  <a:pt x="9631" y="74005"/>
                </a:lnTo>
                <a:lnTo>
                  <a:pt x="118932" y="74005"/>
                </a:lnTo>
                <a:lnTo>
                  <a:pt x="118932" y="3230"/>
                </a:lnTo>
                <a:lnTo>
                  <a:pt x="115763" y="0"/>
                </a:lnTo>
                <a:close/>
              </a:path>
              <a:path w="119379" h="244475">
                <a:moveTo>
                  <a:pt x="118932" y="183337"/>
                </a:moveTo>
                <a:lnTo>
                  <a:pt x="109315" y="183337"/>
                </a:lnTo>
                <a:lnTo>
                  <a:pt x="112501" y="186598"/>
                </a:lnTo>
                <a:lnTo>
                  <a:pt x="112501" y="221894"/>
                </a:lnTo>
                <a:lnTo>
                  <a:pt x="109362" y="225155"/>
                </a:lnTo>
                <a:lnTo>
                  <a:pt x="118932" y="225155"/>
                </a:lnTo>
                <a:lnTo>
                  <a:pt x="118932" y="183337"/>
                </a:lnTo>
                <a:close/>
              </a:path>
              <a:path w="119379" h="244475">
                <a:moveTo>
                  <a:pt x="118932" y="128625"/>
                </a:moveTo>
                <a:lnTo>
                  <a:pt x="109315" y="128625"/>
                </a:lnTo>
                <a:lnTo>
                  <a:pt x="112501" y="131886"/>
                </a:lnTo>
                <a:lnTo>
                  <a:pt x="112501" y="170413"/>
                </a:lnTo>
                <a:lnTo>
                  <a:pt x="109362" y="173675"/>
                </a:lnTo>
                <a:lnTo>
                  <a:pt x="118932" y="173675"/>
                </a:lnTo>
                <a:lnTo>
                  <a:pt x="118932" y="128625"/>
                </a:lnTo>
                <a:close/>
              </a:path>
              <a:path w="119379" h="244475">
                <a:moveTo>
                  <a:pt x="118932" y="74005"/>
                </a:moveTo>
                <a:lnTo>
                  <a:pt x="109362" y="74005"/>
                </a:lnTo>
                <a:lnTo>
                  <a:pt x="112501" y="77175"/>
                </a:lnTo>
                <a:lnTo>
                  <a:pt x="112501" y="115823"/>
                </a:lnTo>
                <a:lnTo>
                  <a:pt x="109362" y="118963"/>
                </a:lnTo>
                <a:lnTo>
                  <a:pt x="118932" y="118963"/>
                </a:lnTo>
                <a:lnTo>
                  <a:pt x="118932" y="74005"/>
                </a:lnTo>
                <a:close/>
              </a:path>
            </a:pathLst>
          </a:custGeom>
          <a:solidFill>
            <a:srgbClr val="0E214E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55" name="bk object 55"/>
          <p:cNvSpPr/>
          <p:nvPr/>
        </p:nvSpPr>
        <p:spPr>
          <a:xfrm>
            <a:off x="911354" y="5640323"/>
            <a:ext cx="3262883" cy="1054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7949"/>
            <a:ext cx="103632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1" y="3844037"/>
            <a:ext cx="8534399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10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8224" y="421697"/>
            <a:ext cx="10595555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4576" y="1821161"/>
            <a:ext cx="11222848" cy="400110"/>
          </a:xfrm>
        </p:spPr>
        <p:txBody>
          <a:bodyPr lIns="0" tIns="0" rIns="0" bIns="0"/>
          <a:lstStyle>
            <a:lvl1pPr>
              <a:defRPr sz="2600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15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8224" y="421697"/>
            <a:ext cx="10595555" cy="738664"/>
          </a:xfrm>
        </p:spPr>
        <p:txBody>
          <a:bodyPr lIns="0" tIns="0" rIns="0" bIns="0"/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8801"/>
            <a:ext cx="53035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8801"/>
            <a:ext cx="530352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43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9" Type="http://schemas.openxmlformats.org/officeDocument/2006/relationships/image" Target="../media/image14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9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537" y="263251"/>
            <a:ext cx="11310929" cy="6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926" y="1464401"/>
            <a:ext cx="115541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2" y="6383847"/>
            <a:ext cx="3901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40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609600" y="115995"/>
            <a:ext cx="10767485" cy="114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9600" y="1288656"/>
            <a:ext cx="10972800" cy="453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491385" y="678493"/>
            <a:ext cx="726016" cy="198621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2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6D75FE3-EB8E-445B-A0EB-C8D8B6CA3C9A}" type="slidenum">
              <a:rPr lang="fr-F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pic>
        <p:nvPicPr>
          <p:cNvPr id="1029" name="Picture 3" descr="D:\Le sel en +\Realisations\TBWA\120117 Microelectronics\ST_Bloc marque_Qi_V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0567" y="6241476"/>
            <a:ext cx="891117" cy="489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1252" y="6552470"/>
            <a:ext cx="4552949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STM32F42xx Technical Training              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603" y="6552470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lang="fr-FR"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2BBB00E-EBE6-4289-8AB9-08154220DD7E}" type="datetime1">
              <a:rPr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</p:sldLayoutIdLst>
  <p:hf hd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4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5pPr>
      <a:lvl6pPr marL="457649"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6pPr>
      <a:lvl7pPr marL="915299"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7pPr>
      <a:lvl8pPr marL="1372947"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8pPr>
      <a:lvl9pPr marL="1830597" algn="r" rtl="0" eaLnBrk="1" fontAlgn="base" hangingPunct="1">
        <a:spcBef>
          <a:spcPct val="0"/>
        </a:spcBef>
        <a:spcAft>
          <a:spcPct val="0"/>
        </a:spcAft>
        <a:defRPr sz="3604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975" indent="-177975" algn="l" rtl="0" eaLnBrk="1" fontAlgn="base" hangingPunct="1">
        <a:spcBef>
          <a:spcPts val="1802"/>
        </a:spcBef>
        <a:spcAft>
          <a:spcPts val="601"/>
        </a:spcAft>
        <a:buClr>
          <a:schemeClr val="accent1"/>
        </a:buClr>
        <a:buFont typeface="Arial" charset="0"/>
        <a:buChar char="•"/>
        <a:defRPr sz="2002" kern="1200">
          <a:solidFill>
            <a:srgbClr val="002152"/>
          </a:solidFill>
          <a:latin typeface="Arial" pitchFamily="34" charset="0"/>
          <a:ea typeface="+mn-ea"/>
          <a:cs typeface="Arial" pitchFamily="34" charset="0"/>
        </a:defRPr>
      </a:lvl1pPr>
      <a:lvl2pPr marL="533924" indent="-177975" algn="l" rtl="0" eaLnBrk="1" fontAlgn="base" hangingPunct="1">
        <a:lnSpc>
          <a:spcPct val="90000"/>
        </a:lnSpc>
        <a:spcBef>
          <a:spcPct val="0"/>
        </a:spcBef>
        <a:spcAft>
          <a:spcPts val="601"/>
        </a:spcAft>
        <a:buClr>
          <a:srgbClr val="002152"/>
        </a:buClr>
        <a:buFont typeface="Arial" charset="0"/>
        <a:buChar char="•"/>
        <a:defRPr sz="1601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2587" indent="-177975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401" kern="1200">
          <a:solidFill>
            <a:srgbClr val="9C9E9F"/>
          </a:solidFill>
          <a:latin typeface="Arial" pitchFamily="34" charset="0"/>
          <a:ea typeface="+mn-ea"/>
          <a:cs typeface="Arial" pitchFamily="34" charset="0"/>
        </a:defRPr>
      </a:lvl3pPr>
      <a:lvl4pPr marL="1528676" indent="-155728" algn="l" rtl="0" eaLnBrk="1" fontAlgn="base" hangingPunct="1">
        <a:lnSpc>
          <a:spcPct val="90000"/>
        </a:lnSpc>
        <a:spcBef>
          <a:spcPct val="0"/>
        </a:spcBef>
        <a:spcAft>
          <a:spcPts val="300"/>
        </a:spcAft>
        <a:buFont typeface="Arial" charset="0"/>
        <a:buChar char="•"/>
        <a:defRPr sz="1202" kern="120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9421" indent="-22882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2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7071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20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36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1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4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9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4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59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4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896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544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19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0737" y="6240457"/>
            <a:ext cx="890015" cy="4911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20831" y="360276"/>
            <a:ext cx="103503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0456" y="2721371"/>
            <a:ext cx="99110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1" y="6383845"/>
            <a:ext cx="3901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5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5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5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611">
        <a:defRPr>
          <a:latin typeface="+mn-lt"/>
          <a:ea typeface="+mn-ea"/>
          <a:cs typeface="+mn-cs"/>
        </a:defRPr>
      </a:lvl2pPr>
      <a:lvl3pPr marL="915223">
        <a:defRPr>
          <a:latin typeface="+mn-lt"/>
          <a:ea typeface="+mn-ea"/>
          <a:cs typeface="+mn-cs"/>
        </a:defRPr>
      </a:lvl3pPr>
      <a:lvl4pPr marL="1372834">
        <a:defRPr>
          <a:latin typeface="+mn-lt"/>
          <a:ea typeface="+mn-ea"/>
          <a:cs typeface="+mn-cs"/>
        </a:defRPr>
      </a:lvl4pPr>
      <a:lvl5pPr marL="1830446">
        <a:defRPr>
          <a:latin typeface="+mn-lt"/>
          <a:ea typeface="+mn-ea"/>
          <a:cs typeface="+mn-cs"/>
        </a:defRPr>
      </a:lvl5pPr>
      <a:lvl6pPr marL="2288057">
        <a:defRPr>
          <a:latin typeface="+mn-lt"/>
          <a:ea typeface="+mn-ea"/>
          <a:cs typeface="+mn-cs"/>
        </a:defRPr>
      </a:lvl6pPr>
      <a:lvl7pPr marL="2745669">
        <a:defRPr>
          <a:latin typeface="+mn-lt"/>
          <a:ea typeface="+mn-ea"/>
          <a:cs typeface="+mn-cs"/>
        </a:defRPr>
      </a:lvl7pPr>
      <a:lvl8pPr marL="3203280">
        <a:defRPr>
          <a:latin typeface="+mn-lt"/>
          <a:ea typeface="+mn-ea"/>
          <a:cs typeface="+mn-cs"/>
        </a:defRPr>
      </a:lvl8pPr>
      <a:lvl9pPr marL="3660892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611">
        <a:defRPr>
          <a:latin typeface="+mn-lt"/>
          <a:ea typeface="+mn-ea"/>
          <a:cs typeface="+mn-cs"/>
        </a:defRPr>
      </a:lvl2pPr>
      <a:lvl3pPr marL="915223">
        <a:defRPr>
          <a:latin typeface="+mn-lt"/>
          <a:ea typeface="+mn-ea"/>
          <a:cs typeface="+mn-cs"/>
        </a:defRPr>
      </a:lvl3pPr>
      <a:lvl4pPr marL="1372834">
        <a:defRPr>
          <a:latin typeface="+mn-lt"/>
          <a:ea typeface="+mn-ea"/>
          <a:cs typeface="+mn-cs"/>
        </a:defRPr>
      </a:lvl4pPr>
      <a:lvl5pPr marL="1830446">
        <a:defRPr>
          <a:latin typeface="+mn-lt"/>
          <a:ea typeface="+mn-ea"/>
          <a:cs typeface="+mn-cs"/>
        </a:defRPr>
      </a:lvl5pPr>
      <a:lvl6pPr marL="2288057">
        <a:defRPr>
          <a:latin typeface="+mn-lt"/>
          <a:ea typeface="+mn-ea"/>
          <a:cs typeface="+mn-cs"/>
        </a:defRPr>
      </a:lvl6pPr>
      <a:lvl7pPr marL="2745669">
        <a:defRPr>
          <a:latin typeface="+mn-lt"/>
          <a:ea typeface="+mn-ea"/>
          <a:cs typeface="+mn-cs"/>
        </a:defRPr>
      </a:lvl7pPr>
      <a:lvl8pPr marL="3203280">
        <a:defRPr>
          <a:latin typeface="+mn-lt"/>
          <a:ea typeface="+mn-ea"/>
          <a:cs typeface="+mn-cs"/>
        </a:defRPr>
      </a:lvl8pPr>
      <a:lvl9pPr marL="3660892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8224" y="421696"/>
            <a:ext cx="1059555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4576" y="1821160"/>
            <a:ext cx="11222848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2" y="6383847"/>
            <a:ext cx="3901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8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2"/>
            <a:ext cx="1057732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709" y="1273471"/>
            <a:ext cx="1149258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2" y="6383847"/>
            <a:ext cx="3901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1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7337" y="63542"/>
            <a:ext cx="1057732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709" y="1273471"/>
            <a:ext cx="1149258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1F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2" y="6383847"/>
            <a:ext cx="3901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61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3463" y="75800"/>
            <a:ext cx="1054507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80" y="1545751"/>
            <a:ext cx="115584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2" y="6383847"/>
            <a:ext cx="3901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5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1754" y="6070091"/>
            <a:ext cx="888491" cy="653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3673" y="56444"/>
            <a:ext cx="1080465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9A8D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779" y="2965440"/>
            <a:ext cx="112164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2" y="6383847"/>
            <a:ext cx="3901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83847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1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38">
        <a:defRPr>
          <a:latin typeface="+mn-lt"/>
          <a:ea typeface="+mn-ea"/>
          <a:cs typeface="+mn-cs"/>
        </a:defRPr>
      </a:lvl2pPr>
      <a:lvl3pPr marL="914475">
        <a:defRPr>
          <a:latin typeface="+mn-lt"/>
          <a:ea typeface="+mn-ea"/>
          <a:cs typeface="+mn-cs"/>
        </a:defRPr>
      </a:lvl3pPr>
      <a:lvl4pPr marL="1371713">
        <a:defRPr>
          <a:latin typeface="+mn-lt"/>
          <a:ea typeface="+mn-ea"/>
          <a:cs typeface="+mn-cs"/>
        </a:defRPr>
      </a:lvl4pPr>
      <a:lvl5pPr marL="1828951">
        <a:defRPr>
          <a:latin typeface="+mn-lt"/>
          <a:ea typeface="+mn-ea"/>
          <a:cs typeface="+mn-cs"/>
        </a:defRPr>
      </a:lvl5pPr>
      <a:lvl6pPr marL="2286188">
        <a:defRPr>
          <a:latin typeface="+mn-lt"/>
          <a:ea typeface="+mn-ea"/>
          <a:cs typeface="+mn-cs"/>
        </a:defRPr>
      </a:lvl6pPr>
      <a:lvl7pPr marL="2743426">
        <a:defRPr>
          <a:latin typeface="+mn-lt"/>
          <a:ea typeface="+mn-ea"/>
          <a:cs typeface="+mn-cs"/>
        </a:defRPr>
      </a:lvl7pPr>
      <a:lvl8pPr marL="3200664">
        <a:defRPr>
          <a:latin typeface="+mn-lt"/>
          <a:ea typeface="+mn-ea"/>
          <a:cs typeface="+mn-cs"/>
        </a:defRPr>
      </a:lvl8pPr>
      <a:lvl9pPr marL="3657901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16740"/>
            <a:ext cx="10766986" cy="114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289343"/>
            <a:ext cx="10972800" cy="453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490326" y="679260"/>
            <a:ext cx="726659" cy="19818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>
              <a:defRPr sz="1202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p:hf hdr="0" ftr="0" dt="0"/>
  <p:txStyles>
    <p:titleStyle>
      <a:lvl1pPr algn="r" defTabSz="915299" rtl="0" eaLnBrk="1" latinLnBrk="0" hangingPunct="1">
        <a:spcBef>
          <a:spcPct val="0"/>
        </a:spcBef>
        <a:buNone/>
        <a:defRPr sz="3604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7975" indent="-177975" algn="l" defTabSz="915299" rtl="0" eaLnBrk="1" latinLnBrk="0" hangingPunct="1">
        <a:lnSpc>
          <a:spcPct val="100000"/>
        </a:lnSpc>
        <a:spcBef>
          <a:spcPts val="1802"/>
        </a:spcBef>
        <a:spcAft>
          <a:spcPts val="601"/>
        </a:spcAft>
        <a:buClr>
          <a:schemeClr val="accent1"/>
        </a:buClr>
        <a:buFont typeface="Arial" pitchFamily="34" charset="0"/>
        <a:buChar char="•"/>
        <a:defRPr sz="2002" kern="120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1pPr>
      <a:lvl2pPr marL="533924" indent="-177975" algn="l" defTabSz="915299" rtl="0" eaLnBrk="1" latinLnBrk="0" hangingPunct="1">
        <a:lnSpc>
          <a:spcPct val="90000"/>
        </a:lnSpc>
        <a:spcBef>
          <a:spcPts val="0"/>
        </a:spcBef>
        <a:spcAft>
          <a:spcPts val="601"/>
        </a:spcAft>
        <a:buClr>
          <a:schemeClr val="accent4"/>
        </a:buClr>
        <a:buFont typeface="Arial" pitchFamily="34" charset="0"/>
        <a:buChar char="•"/>
        <a:defRPr sz="1601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2587" indent="-177975" algn="l" defTabSz="915299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401" kern="1200" baseline="0">
          <a:solidFill>
            <a:schemeClr val="accent3"/>
          </a:solidFill>
          <a:latin typeface="Arial" pitchFamily="34" charset="0"/>
          <a:ea typeface="+mn-ea"/>
          <a:cs typeface="Arial" pitchFamily="34" charset="0"/>
        </a:defRPr>
      </a:lvl3pPr>
      <a:lvl4pPr marL="1528676" indent="-155728" algn="l" defTabSz="915299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202" kern="1200" baseline="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9421" indent="-228825" algn="l" defTabSz="915299" rtl="0" eaLnBrk="1" latinLnBrk="0" hangingPunct="1">
        <a:spcBef>
          <a:spcPct val="20000"/>
        </a:spcBef>
        <a:buFont typeface="Arial" pitchFamily="34" charset="0"/>
        <a:buChar char="»"/>
        <a:defRPr sz="2002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7071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20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36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1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4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9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4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59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4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896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544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19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1" y="116740"/>
            <a:ext cx="10911417" cy="756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2" y="1089749"/>
            <a:ext cx="10911417" cy="4729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490326" y="679260"/>
            <a:ext cx="726659" cy="19818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>
              <a:defRPr sz="1202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CECF462-CC52-41A0-B75C-654FB56E3FF5}" type="datetime1">
              <a:rPr lang="pt-BR"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 descr="D:\Le sel en +\Realisations\TBWA\120117 Microelectronics\ST_Bloc marque_Qi_V.png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30" y="6257164"/>
            <a:ext cx="889517" cy="49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5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defTabSz="915299" rtl="0" eaLnBrk="1" latinLnBrk="0" hangingPunct="1">
        <a:spcBef>
          <a:spcPct val="0"/>
        </a:spcBef>
        <a:buNone/>
        <a:defRPr sz="2402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7975" indent="-177975" algn="l" defTabSz="915299" rtl="0" eaLnBrk="1" latinLnBrk="0" hangingPunct="1">
        <a:lnSpc>
          <a:spcPct val="100000"/>
        </a:lnSpc>
        <a:spcBef>
          <a:spcPts val="1802"/>
        </a:spcBef>
        <a:spcAft>
          <a:spcPts val="601"/>
        </a:spcAft>
        <a:buClr>
          <a:schemeClr val="accent1"/>
        </a:buClr>
        <a:buFont typeface="Arial" pitchFamily="34" charset="0"/>
        <a:buChar char="•"/>
        <a:defRPr sz="2002" kern="120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1pPr>
      <a:lvl2pPr marL="533924" indent="-177975" algn="l" defTabSz="915299" rtl="0" eaLnBrk="1" latinLnBrk="0" hangingPunct="1">
        <a:lnSpc>
          <a:spcPct val="90000"/>
        </a:lnSpc>
        <a:spcBef>
          <a:spcPts val="0"/>
        </a:spcBef>
        <a:spcAft>
          <a:spcPts val="601"/>
        </a:spcAft>
        <a:buClr>
          <a:schemeClr val="accent4">
            <a:lumMod val="90000"/>
            <a:lumOff val="10000"/>
          </a:schemeClr>
        </a:buClr>
        <a:buFont typeface="Arial" pitchFamily="34" charset="0"/>
        <a:buChar char="•"/>
        <a:defRPr sz="1601" kern="1200">
          <a:solidFill>
            <a:schemeClr val="accent4">
              <a:lumMod val="90000"/>
              <a:lumOff val="1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02587" indent="-177975" algn="l" defTabSz="915299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401" kern="1200" baseline="0">
          <a:solidFill>
            <a:schemeClr val="accent3">
              <a:lumMod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528676" indent="-155728" algn="l" defTabSz="915299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202" kern="1200" baseline="0">
          <a:solidFill>
            <a:schemeClr val="accent3">
              <a:lumMod val="7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9421" indent="-228825" algn="l" defTabSz="915299" rtl="0" eaLnBrk="1" latinLnBrk="0" hangingPunct="1">
        <a:spcBef>
          <a:spcPct val="20000"/>
        </a:spcBef>
        <a:buFont typeface="Arial" pitchFamily="34" charset="0"/>
        <a:buChar char="»"/>
        <a:defRPr sz="2002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7071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20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36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1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4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9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4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59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4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896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544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19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16740"/>
            <a:ext cx="10766986" cy="114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289343"/>
            <a:ext cx="10972800" cy="453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490326" y="679260"/>
            <a:ext cx="726659" cy="19818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91440" tIns="45720" rIns="91440" bIns="45720" rtlCol="0" anchor="ctr"/>
          <a:lstStyle>
            <a:lvl1pPr algn="r">
              <a:defRPr sz="1202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‹#›</a:t>
            </a:fld>
            <a:endParaRPr lang="fr-FR">
              <a:solidFill>
                <a:prstClr val="white"/>
              </a:solidFill>
            </a:endParaRPr>
          </a:p>
        </p:txBody>
      </p:sp>
      <p:pic>
        <p:nvPicPr>
          <p:cNvPr id="2051" name="Picture 3" descr="D:\Le sel en +\Realisations\TBWA\120117 Microelectronics\ST_Bloc marque_Qi_V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5" y="6240927"/>
            <a:ext cx="889517" cy="49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192012" y="6552306"/>
            <a:ext cx="4552780" cy="12323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801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AMS Application team EMEA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896535" y="6552306"/>
            <a:ext cx="519373" cy="12323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801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55851F1-4DA6-4C9A-9A75-3DE9AC860323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8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hf hdr="0"/>
  <p:txStyles>
    <p:titleStyle>
      <a:lvl1pPr algn="r" defTabSz="915299" rtl="0" eaLnBrk="1" latinLnBrk="0" hangingPunct="1">
        <a:spcBef>
          <a:spcPct val="0"/>
        </a:spcBef>
        <a:buNone/>
        <a:defRPr sz="3604" kern="1200">
          <a:solidFill>
            <a:schemeClr val="accent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7975" indent="-177975" algn="l" defTabSz="915299" rtl="0" eaLnBrk="1" latinLnBrk="0" hangingPunct="1">
        <a:lnSpc>
          <a:spcPct val="100000"/>
        </a:lnSpc>
        <a:spcBef>
          <a:spcPts val="1802"/>
        </a:spcBef>
        <a:spcAft>
          <a:spcPts val="601"/>
        </a:spcAft>
        <a:buClr>
          <a:schemeClr val="accent1"/>
        </a:buClr>
        <a:buFont typeface="Arial" pitchFamily="34" charset="0"/>
        <a:buChar char="•"/>
        <a:defRPr sz="2002" kern="120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1pPr>
      <a:lvl2pPr marL="533924" indent="-177975" algn="l" defTabSz="915299" rtl="0" eaLnBrk="1" latinLnBrk="0" hangingPunct="1">
        <a:lnSpc>
          <a:spcPct val="90000"/>
        </a:lnSpc>
        <a:spcBef>
          <a:spcPts val="0"/>
        </a:spcBef>
        <a:spcAft>
          <a:spcPts val="601"/>
        </a:spcAft>
        <a:buClr>
          <a:schemeClr val="accent4"/>
        </a:buClr>
        <a:buFont typeface="Arial" pitchFamily="34" charset="0"/>
        <a:buChar char="•"/>
        <a:defRPr sz="1601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2pPr>
      <a:lvl3pPr marL="902587" indent="-177975" algn="l" defTabSz="915299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401" kern="1200" baseline="0">
          <a:solidFill>
            <a:schemeClr val="accent3"/>
          </a:solidFill>
          <a:latin typeface="Arial" pitchFamily="34" charset="0"/>
          <a:ea typeface="+mn-ea"/>
          <a:cs typeface="Arial" pitchFamily="34" charset="0"/>
        </a:defRPr>
      </a:lvl3pPr>
      <a:lvl4pPr marL="1528676" indent="-155728" algn="l" defTabSz="915299" rtl="0" eaLnBrk="1" latinLnBrk="0" hangingPunct="1">
        <a:lnSpc>
          <a:spcPct val="90000"/>
        </a:lnSpc>
        <a:spcBef>
          <a:spcPts val="0"/>
        </a:spcBef>
        <a:spcAft>
          <a:spcPts val="300"/>
        </a:spcAft>
        <a:buFont typeface="Arial" pitchFamily="34" charset="0"/>
        <a:buChar char="•"/>
        <a:defRPr sz="1202" kern="1200" baseline="0">
          <a:solidFill>
            <a:srgbClr val="5F5F5F"/>
          </a:solidFill>
          <a:latin typeface="Arial" pitchFamily="34" charset="0"/>
          <a:ea typeface="+mn-ea"/>
          <a:cs typeface="Arial" pitchFamily="34" charset="0"/>
        </a:defRPr>
      </a:lvl4pPr>
      <a:lvl5pPr marL="2059421" indent="-228825" algn="l" defTabSz="915299" rtl="0" eaLnBrk="1" latinLnBrk="0" hangingPunct="1">
        <a:spcBef>
          <a:spcPct val="20000"/>
        </a:spcBef>
        <a:buFont typeface="Arial" pitchFamily="34" charset="0"/>
        <a:buChar char="»"/>
        <a:defRPr sz="2002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7071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4720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236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90019" indent="-228825" algn="l" defTabSz="915299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64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5299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94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30597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824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5896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3544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61195" algn="l" defTabSz="915299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hyperlink" Target="http://www.st.com/stm32f4" TargetMode="External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1.png"/><Relationship Id="rId4" Type="http://schemas.openxmlformats.org/officeDocument/2006/relationships/chart" Target="../charts/char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1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3" Type="http://schemas.openxmlformats.org/officeDocument/2006/relationships/image" Target="../media/image341.pn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2" Type="http://schemas.openxmlformats.org/officeDocument/2006/relationships/image" Target="../media/image340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jpeg"/><Relationship Id="rId3" Type="http://schemas.openxmlformats.org/officeDocument/2006/relationships/hyperlink" Target="http://www.st.com/web/catalog/tools/FM146/CL2167/SC2006/PF262014" TargetMode="External"/><Relationship Id="rId7" Type="http://schemas.openxmlformats.org/officeDocument/2006/relationships/image" Target="../media/image355.jpeg"/><Relationship Id="rId2" Type="http://schemas.openxmlformats.org/officeDocument/2006/relationships/hyperlink" Target="http://www.st.com/web/catalog/tools/FM146/CL2167/SC2006/PF262013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://www.st.com/web/catalog/tools/FM146/CL2167/SC2006/PF261191" TargetMode="External"/><Relationship Id="rId5" Type="http://schemas.openxmlformats.org/officeDocument/2006/relationships/hyperlink" Target="http://www.st.com/web/catalog/tools/FM146/CL2167/SC2006/PF261986" TargetMode="External"/><Relationship Id="rId4" Type="http://schemas.openxmlformats.org/officeDocument/2006/relationships/hyperlink" Target="http://www.st.com/web/catalog/tools/FM146/CL2167/SC2006/PF261465" TargetMode="External"/><Relationship Id="rId9" Type="http://schemas.openxmlformats.org/officeDocument/2006/relationships/image" Target="../media/image357.jpe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jpeg"/><Relationship Id="rId3" Type="http://schemas.openxmlformats.org/officeDocument/2006/relationships/hyperlink" Target="http://www.st.com/web/catalog/tools/FM146/CL2167/SC2006/PF262191" TargetMode="External"/><Relationship Id="rId7" Type="http://schemas.openxmlformats.org/officeDocument/2006/relationships/image" Target="../media/image350.png"/><Relationship Id="rId2" Type="http://schemas.openxmlformats.org/officeDocument/2006/relationships/hyperlink" Target="http://www.st.com/web/catalog/tools/FM146/CL2167/SC2006/PF260517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://www.st.com/web/catalog/tools/FM146/CL2167/SC2006/PF260759" TargetMode="External"/><Relationship Id="rId11" Type="http://schemas.openxmlformats.org/officeDocument/2006/relationships/image" Target="../media/image360.jpeg"/><Relationship Id="rId5" Type="http://schemas.openxmlformats.org/officeDocument/2006/relationships/hyperlink" Target="http://www.st.com/web/catalog/tools/FM146/CL2167/SC2006/PF261983" TargetMode="External"/><Relationship Id="rId10" Type="http://schemas.microsoft.com/office/2007/relationships/hdphoto" Target="../media/hdphoto1.wdp"/><Relationship Id="rId4" Type="http://schemas.openxmlformats.org/officeDocument/2006/relationships/hyperlink" Target="http://www.st.com/web/catalog/tools/FM146/CL2167/SC2006/PF261982" TargetMode="External"/><Relationship Id="rId9" Type="http://schemas.openxmlformats.org/officeDocument/2006/relationships/image" Target="../media/image35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hyperlink" Target="http://www.st.com/web/catalog/tools/FM146/CL2167/SC2006/PF261319" TargetMode="External"/><Relationship Id="rId7" Type="http://schemas.openxmlformats.org/officeDocument/2006/relationships/image" Target="../media/image361.jpeg"/><Relationship Id="rId2" Type="http://schemas.openxmlformats.org/officeDocument/2006/relationships/hyperlink" Target="http://www.st.com/web/catalog/tools/FM146/CL2167/SC2006/PF260715" TargetMode="External"/><Relationship Id="rId1" Type="http://schemas.openxmlformats.org/officeDocument/2006/relationships/slideLayout" Target="../slideLayouts/slideLayout52.xml"/><Relationship Id="rId6" Type="http://schemas.openxmlformats.org/officeDocument/2006/relationships/hyperlink" Target="http://www.st.com/web/catalog/tools/FM146/CL2167/SC2006/PF261969" TargetMode="External"/><Relationship Id="rId11" Type="http://schemas.openxmlformats.org/officeDocument/2006/relationships/image" Target="../media/image364.jpeg"/><Relationship Id="rId5" Type="http://schemas.openxmlformats.org/officeDocument/2006/relationships/hyperlink" Target="http://www.st.com/web/catalog/tools/FM146/CL2167/SC2006/PF261984" TargetMode="External"/><Relationship Id="rId10" Type="http://schemas.openxmlformats.org/officeDocument/2006/relationships/image" Target="../media/image363.jpeg"/><Relationship Id="rId4" Type="http://schemas.openxmlformats.org/officeDocument/2006/relationships/hyperlink" Target="http://www.st.com/web/catalog/tools/FM146/CL2167/SC2006/PF261981" TargetMode="External"/><Relationship Id="rId9" Type="http://schemas.microsoft.com/office/2007/relationships/hdphoto" Target="../media/hdphoto2.wdp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12" Type="http://schemas.openxmlformats.org/officeDocument/2006/relationships/image" Target="../media/image375.jpe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9.png"/><Relationship Id="rId11" Type="http://schemas.openxmlformats.org/officeDocument/2006/relationships/image" Target="../media/image374.png"/><Relationship Id="rId5" Type="http://schemas.openxmlformats.org/officeDocument/2006/relationships/image" Target="../media/image368.png"/><Relationship Id="rId10" Type="http://schemas.openxmlformats.org/officeDocument/2006/relationships/image" Target="../media/image373.jpg"/><Relationship Id="rId4" Type="http://schemas.openxmlformats.org/officeDocument/2006/relationships/image" Target="../media/image367.png"/><Relationship Id="rId9" Type="http://schemas.openxmlformats.org/officeDocument/2006/relationships/image" Target="../media/image3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6.png"/><Relationship Id="rId5" Type="http://schemas.openxmlformats.org/officeDocument/2006/relationships/image" Target="../media/image378.jpeg"/><Relationship Id="rId4" Type="http://schemas.openxmlformats.org/officeDocument/2006/relationships/hyperlink" Target="http://www.st.com/web/catalog/tools/FM116/SC1075/PF260517?s_searchtype=partnumber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://www.st.com/web/catalog/tools/FM116/SC1444/PF260759?s_searchtype=partnumber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catalog/tools/FM116/SC1075/PF260517?s_searchtype=partnumber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80.jpg"/><Relationship Id="rId4" Type="http://schemas.openxmlformats.org/officeDocument/2006/relationships/image" Target="../media/image3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catalog/tools/FM116/SC1444/PF260759?s_searchtype=partnumber" TargetMode="External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e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4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png"/><Relationship Id="rId7" Type="http://schemas.openxmlformats.org/officeDocument/2006/relationships/image" Target="../media/image389.png"/><Relationship Id="rId2" Type="http://schemas.openxmlformats.org/officeDocument/2006/relationships/image" Target="../media/image384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88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Relationship Id="rId9" Type="http://schemas.openxmlformats.org/officeDocument/2006/relationships/hyperlink" Target="http://www.st.com/mems" TargetMode="Externa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://www.st.com/web/en/catalog/tools/PF260217" TargetMode="External"/><Relationship Id="rId3" Type="http://schemas.openxmlformats.org/officeDocument/2006/relationships/image" Target="../media/image392.png"/><Relationship Id="rId7" Type="http://schemas.openxmlformats.org/officeDocument/2006/relationships/image" Target="../media/image394.png"/><Relationship Id="rId12" Type="http://schemas.openxmlformats.org/officeDocument/2006/relationships/image" Target="cid:image007.png@01D01937.675984C0" TargetMode="External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3.png"/><Relationship Id="rId11" Type="http://schemas.openxmlformats.org/officeDocument/2006/relationships/image" Target="../media/image396.png"/><Relationship Id="rId5" Type="http://schemas.openxmlformats.org/officeDocument/2006/relationships/hyperlink" Target="http://www.st.com/" TargetMode="External"/><Relationship Id="rId10" Type="http://schemas.openxmlformats.org/officeDocument/2006/relationships/hyperlink" Target="http://www.st.com/web/catalog/tools/FM147/SC1887/PF260218?s_searchtype=partnumber" TargetMode="External"/><Relationship Id="rId4" Type="http://schemas.openxmlformats.org/officeDocument/2006/relationships/hyperlink" Target="http://www.st.com/openmems" TargetMode="External"/><Relationship Id="rId9" Type="http://schemas.openxmlformats.org/officeDocument/2006/relationships/image" Target="../media/image395.jp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7.png"/><Relationship Id="rId7" Type="http://schemas.openxmlformats.org/officeDocument/2006/relationships/image" Target="../media/image399.png"/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3.png"/><Relationship Id="rId5" Type="http://schemas.microsoft.com/office/2007/relationships/hdphoto" Target="../media/hdphoto4.wdp"/><Relationship Id="rId4" Type="http://schemas.openxmlformats.org/officeDocument/2006/relationships/image" Target="../media/image3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tm32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c6-tools.com/downloads/SW4STM32/install_sw4stm32_win_32bits-latest.exe" TargetMode="External"/><Relationship Id="rId4" Type="http://schemas.openxmlformats.org/officeDocument/2006/relationships/hyperlink" Target="http://www.ac6-tools.com/downloads/SW4STM32/install_sw4stm32_win_64bits-latest.exe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02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7" Type="http://schemas.openxmlformats.org/officeDocument/2006/relationships/image" Target="../media/image405.png"/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microsoft.com/office/2007/relationships/hdphoto" Target="../media/hdphoto4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e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06.jpe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g"/><Relationship Id="rId13" Type="http://schemas.openxmlformats.org/officeDocument/2006/relationships/image" Target="../media/image416.png"/><Relationship Id="rId3" Type="http://schemas.openxmlformats.org/officeDocument/2006/relationships/image" Target="../media/image407.jpg"/><Relationship Id="rId7" Type="http://schemas.openxmlformats.org/officeDocument/2006/relationships/image" Target="../media/image410.png"/><Relationship Id="rId12" Type="http://schemas.openxmlformats.org/officeDocument/2006/relationships/image" Target="../media/image41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09.jpg"/><Relationship Id="rId11" Type="http://schemas.openxmlformats.org/officeDocument/2006/relationships/image" Target="../media/image414.png"/><Relationship Id="rId5" Type="http://schemas.openxmlformats.org/officeDocument/2006/relationships/image" Target="../media/image408.jpg"/><Relationship Id="rId10" Type="http://schemas.openxmlformats.org/officeDocument/2006/relationships/image" Target="../media/image413.png"/><Relationship Id="rId4" Type="http://schemas.openxmlformats.org/officeDocument/2006/relationships/hyperlink" Target="http://www.st.com/x-nucleo" TargetMode="External"/><Relationship Id="rId9" Type="http://schemas.openxmlformats.org/officeDocument/2006/relationships/image" Target="../media/image41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08.jp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9.png"/><Relationship Id="rId5" Type="http://schemas.openxmlformats.org/officeDocument/2006/relationships/image" Target="../media/image418.jpg"/><Relationship Id="rId4" Type="http://schemas.openxmlformats.org/officeDocument/2006/relationships/image" Target="../media/image41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25.png"/><Relationship Id="rId5" Type="http://schemas.openxmlformats.org/officeDocument/2006/relationships/image" Target="../media/image424.jpg"/><Relationship Id="rId4" Type="http://schemas.openxmlformats.org/officeDocument/2006/relationships/image" Target="../media/image423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e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26.jpe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437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12" Type="http://schemas.openxmlformats.org/officeDocument/2006/relationships/image" Target="../media/image376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5" Type="http://schemas.openxmlformats.org/officeDocument/2006/relationships/image" Target="../media/image43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439.png"/><Relationship Id="rId7" Type="http://schemas.openxmlformats.org/officeDocument/2006/relationships/image" Target="../media/image436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40.png"/><Relationship Id="rId5" Type="http://schemas.openxmlformats.org/officeDocument/2006/relationships/image" Target="../media/image397.png"/><Relationship Id="rId4" Type="http://schemas.openxmlformats.org/officeDocument/2006/relationships/image" Target="../media/image395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37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6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76.png"/><Relationship Id="rId5" Type="http://schemas.openxmlformats.org/officeDocument/2006/relationships/image" Target="../media/image436.png"/><Relationship Id="rId4" Type="http://schemas.openxmlformats.org/officeDocument/2006/relationships/image" Target="../media/image4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quickstart.internetofthings.ibmcloud.com/" TargetMode="External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76.png"/><Relationship Id="rId4" Type="http://schemas.openxmlformats.org/officeDocument/2006/relationships/image" Target="../media/image43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stm32cub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www.st.com/web/catalog/tools/FM147/CL1794/SC961/SS1743/LN1897/PF26190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web/en/catalog/tools/PF25816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content/st_com/en/products/embedded-software/development-tool-software/stsw-link004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.com/content/st_com/en/products/embedded-software/development-tool-software/stsw-link009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montanari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5" Type="http://schemas.openxmlformats.org/officeDocument/2006/relationships/image" Target="../media/image38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jp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jpg"/><Relationship Id="rId21" Type="http://schemas.openxmlformats.org/officeDocument/2006/relationships/image" Target="../media/image111.png"/><Relationship Id="rId34" Type="http://schemas.openxmlformats.org/officeDocument/2006/relationships/image" Target="../media/image12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36" Type="http://schemas.openxmlformats.org/officeDocument/2006/relationships/image" Target="../media/image38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21.jp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8.png"/><Relationship Id="rId39" Type="http://schemas.openxmlformats.org/officeDocument/2006/relationships/image" Target="../media/image116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19.png"/><Relationship Id="rId47" Type="http://schemas.openxmlformats.org/officeDocument/2006/relationships/image" Target="../media/image160.png"/><Relationship Id="rId50" Type="http://schemas.openxmlformats.org/officeDocument/2006/relationships/image" Target="../media/image163.jpg"/><Relationship Id="rId55" Type="http://schemas.openxmlformats.org/officeDocument/2006/relationships/image" Target="../media/image16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04.png"/><Relationship Id="rId33" Type="http://schemas.openxmlformats.org/officeDocument/2006/relationships/image" Target="../media/image155.png"/><Relationship Id="rId38" Type="http://schemas.openxmlformats.org/officeDocument/2006/relationships/image" Target="../media/image115.png"/><Relationship Id="rId46" Type="http://schemas.openxmlformats.org/officeDocument/2006/relationships/image" Target="../media/image159.jpg"/><Relationship Id="rId59" Type="http://schemas.openxmlformats.org/officeDocument/2006/relationships/image" Target="../media/image17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1.png"/><Relationship Id="rId41" Type="http://schemas.openxmlformats.org/officeDocument/2006/relationships/image" Target="../media/image118.png"/><Relationship Id="rId54" Type="http://schemas.openxmlformats.org/officeDocument/2006/relationships/image" Target="../media/image16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45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image" Target="../media/image171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36" Type="http://schemas.openxmlformats.org/officeDocument/2006/relationships/image" Target="../media/image113.png"/><Relationship Id="rId49" Type="http://schemas.openxmlformats.org/officeDocument/2006/relationships/image" Target="../media/image162.png"/><Relationship Id="rId57" Type="http://schemas.openxmlformats.org/officeDocument/2006/relationships/image" Target="../media/image170.jp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3.png"/><Relationship Id="rId44" Type="http://schemas.openxmlformats.org/officeDocument/2006/relationships/image" Target="../media/image157.png"/><Relationship Id="rId52" Type="http://schemas.openxmlformats.org/officeDocument/2006/relationships/image" Target="../media/image165.png"/><Relationship Id="rId60" Type="http://schemas.openxmlformats.org/officeDocument/2006/relationships/image" Target="../media/image3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48" Type="http://schemas.openxmlformats.org/officeDocument/2006/relationships/image" Target="../media/image161.jpg"/><Relationship Id="rId56" Type="http://schemas.openxmlformats.org/officeDocument/2006/relationships/image" Target="../media/image169.png"/><Relationship Id="rId8" Type="http://schemas.openxmlformats.org/officeDocument/2006/relationships/image" Target="../media/image131.png"/><Relationship Id="rId51" Type="http://schemas.openxmlformats.org/officeDocument/2006/relationships/image" Target="../media/image164.png"/><Relationship Id="rId3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3.png"/><Relationship Id="rId39" Type="http://schemas.openxmlformats.org/officeDocument/2006/relationships/image" Target="../media/image120.png"/><Relationship Id="rId3" Type="http://schemas.openxmlformats.org/officeDocument/2006/relationships/image" Target="../media/image173.png"/><Relationship Id="rId21" Type="http://schemas.openxmlformats.org/officeDocument/2006/relationships/image" Target="../media/image104.png"/><Relationship Id="rId34" Type="http://schemas.openxmlformats.org/officeDocument/2006/relationships/image" Target="../media/image115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50" Type="http://schemas.openxmlformats.org/officeDocument/2006/relationships/image" Target="../media/image206.png"/><Relationship Id="rId7" Type="http://schemas.openxmlformats.org/officeDocument/2006/relationships/image" Target="../media/image177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2.png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46" Type="http://schemas.openxmlformats.org/officeDocument/2006/relationships/image" Target="../media/image20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29" Type="http://schemas.openxmlformats.org/officeDocument/2006/relationships/image" Target="../media/image196.png"/><Relationship Id="rId41" Type="http://schemas.openxmlformats.org/officeDocument/2006/relationships/image" Target="../media/image199.jpg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6.png"/><Relationship Id="rId11" Type="http://schemas.openxmlformats.org/officeDocument/2006/relationships/image" Target="../media/image77.png"/><Relationship Id="rId24" Type="http://schemas.openxmlformats.org/officeDocument/2006/relationships/image" Target="../media/image191.png"/><Relationship Id="rId32" Type="http://schemas.openxmlformats.org/officeDocument/2006/relationships/image" Target="../media/image113.png"/><Relationship Id="rId37" Type="http://schemas.openxmlformats.org/officeDocument/2006/relationships/image" Target="../media/image118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3" Type="http://schemas.openxmlformats.org/officeDocument/2006/relationships/image" Target="../media/image209.jpg"/><Relationship Id="rId5" Type="http://schemas.openxmlformats.org/officeDocument/2006/relationships/image" Target="../media/image175.png"/><Relationship Id="rId15" Type="http://schemas.openxmlformats.org/officeDocument/2006/relationships/image" Target="../media/image184.png"/><Relationship Id="rId23" Type="http://schemas.openxmlformats.org/officeDocument/2006/relationships/image" Target="../media/image149.png"/><Relationship Id="rId28" Type="http://schemas.openxmlformats.org/officeDocument/2006/relationships/image" Target="../media/image195.png"/><Relationship Id="rId36" Type="http://schemas.openxmlformats.org/officeDocument/2006/relationships/image" Target="../media/image117.png"/><Relationship Id="rId49" Type="http://schemas.openxmlformats.org/officeDocument/2006/relationships/image" Target="../media/image172.png"/><Relationship Id="rId10" Type="http://schemas.openxmlformats.org/officeDocument/2006/relationships/image" Target="../media/image180.png"/><Relationship Id="rId19" Type="http://schemas.openxmlformats.org/officeDocument/2006/relationships/image" Target="../media/image188.png"/><Relationship Id="rId31" Type="http://schemas.openxmlformats.org/officeDocument/2006/relationships/image" Target="../media/image112.png"/><Relationship Id="rId44" Type="http://schemas.openxmlformats.org/officeDocument/2006/relationships/image" Target="../media/image202.png"/><Relationship Id="rId52" Type="http://schemas.openxmlformats.org/officeDocument/2006/relationships/image" Target="../media/image208.png"/><Relationship Id="rId4" Type="http://schemas.openxmlformats.org/officeDocument/2006/relationships/image" Target="../media/image174.jpg"/><Relationship Id="rId9" Type="http://schemas.openxmlformats.org/officeDocument/2006/relationships/image" Target="../media/image179.png"/><Relationship Id="rId14" Type="http://schemas.openxmlformats.org/officeDocument/2006/relationships/image" Target="../media/image183.png"/><Relationship Id="rId22" Type="http://schemas.openxmlformats.org/officeDocument/2006/relationships/image" Target="../media/image190.png"/><Relationship Id="rId27" Type="http://schemas.openxmlformats.org/officeDocument/2006/relationships/image" Target="../media/image194.png"/><Relationship Id="rId30" Type="http://schemas.openxmlformats.org/officeDocument/2006/relationships/image" Target="../media/image197.png"/><Relationship Id="rId35" Type="http://schemas.openxmlformats.org/officeDocument/2006/relationships/image" Target="../media/image116.png"/><Relationship Id="rId43" Type="http://schemas.openxmlformats.org/officeDocument/2006/relationships/image" Target="../media/image201.jpg"/><Relationship Id="rId48" Type="http://schemas.openxmlformats.org/officeDocument/2006/relationships/image" Target="../media/image171.png"/><Relationship Id="rId8" Type="http://schemas.openxmlformats.org/officeDocument/2006/relationships/image" Target="../media/image178.png"/><Relationship Id="rId51" Type="http://schemas.openxmlformats.org/officeDocument/2006/relationships/image" Target="../media/image20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jp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jp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3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33.jpg"/><Relationship Id="rId4" Type="http://schemas.openxmlformats.org/officeDocument/2006/relationships/image" Target="../media/image2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jp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2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2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1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jpg"/><Relationship Id="rId9" Type="http://schemas.openxmlformats.org/officeDocument/2006/relationships/image" Target="../media/image2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7.png"/><Relationship Id="rId5" Type="http://schemas.openxmlformats.org/officeDocument/2006/relationships/image" Target="../media/image270.jpg"/><Relationship Id="rId4" Type="http://schemas.openxmlformats.org/officeDocument/2006/relationships/image" Target="../media/image2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75.jpg"/><Relationship Id="rId4" Type="http://schemas.openxmlformats.org/officeDocument/2006/relationships/image" Target="../media/image27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jpg"/><Relationship Id="rId3" Type="http://schemas.openxmlformats.org/officeDocument/2006/relationships/image" Target="../media/image278.jp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8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94.png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9.png"/><Relationship Id="rId5" Type="http://schemas.openxmlformats.org/officeDocument/2006/relationships/image" Target="../media/image225.png"/><Relationship Id="rId4" Type="http://schemas.openxmlformats.org/officeDocument/2006/relationships/image" Target="../media/image29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5.png"/><Relationship Id="rId4" Type="http://schemas.openxmlformats.org/officeDocument/2006/relationships/image" Target="../media/image2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5.png"/><Relationship Id="rId4" Type="http://schemas.openxmlformats.org/officeDocument/2006/relationships/image" Target="../media/image29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9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13" Type="http://schemas.openxmlformats.org/officeDocument/2006/relationships/image" Target="../media/image310.png"/><Relationship Id="rId18" Type="http://schemas.openxmlformats.org/officeDocument/2006/relationships/image" Target="../media/image31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12" Type="http://schemas.openxmlformats.org/officeDocument/2006/relationships/image" Target="../media/image309.png"/><Relationship Id="rId17" Type="http://schemas.openxmlformats.org/officeDocument/2006/relationships/image" Target="../media/image314.pn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3.png"/><Relationship Id="rId11" Type="http://schemas.openxmlformats.org/officeDocument/2006/relationships/image" Target="../media/image308.png"/><Relationship Id="rId5" Type="http://schemas.openxmlformats.org/officeDocument/2006/relationships/image" Target="../media/image302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19" Type="http://schemas.openxmlformats.org/officeDocument/2006/relationships/image" Target="../media/image316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Relationship Id="rId14" Type="http://schemas.openxmlformats.org/officeDocument/2006/relationships/image" Target="../media/image3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7" Type="http://schemas.openxmlformats.org/officeDocument/2006/relationships/image" Target="../media/image3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2.jpg"/><Relationship Id="rId5" Type="http://schemas.openxmlformats.org/officeDocument/2006/relationships/image" Target="../media/image321.png"/><Relationship Id="rId4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25.png"/><Relationship Id="rId4" Type="http://schemas.openxmlformats.org/officeDocument/2006/relationships/image" Target="../media/image22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8.png"/><Relationship Id="rId5" Type="http://schemas.openxmlformats.org/officeDocument/2006/relationships/image" Target="../media/image225.png"/><Relationship Id="rId4" Type="http://schemas.openxmlformats.org/officeDocument/2006/relationships/image" Target="../media/image3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28.png"/><Relationship Id="rId5" Type="http://schemas.openxmlformats.org/officeDocument/2006/relationships/image" Target="../media/image225.png"/><Relationship Id="rId4" Type="http://schemas.openxmlformats.org/officeDocument/2006/relationships/image" Target="../media/image3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561" y="2570983"/>
            <a:ext cx="660145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4760"/>
              </a:lnSpc>
            </a:pPr>
            <a:r>
              <a:rPr sz="4001" spc="-31" dirty="0">
                <a:solidFill>
                  <a:srgbClr val="39A8DC"/>
                </a:solidFill>
                <a:latin typeface="Arial"/>
                <a:cs typeface="Arial"/>
              </a:rPr>
              <a:t>STM</a:t>
            </a:r>
            <a:r>
              <a:rPr sz="4001" spc="-40" dirty="0">
                <a:solidFill>
                  <a:srgbClr val="39A8DC"/>
                </a:solidFill>
                <a:latin typeface="Arial"/>
                <a:cs typeface="Arial"/>
              </a:rPr>
              <a:t>3</a:t>
            </a:r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2</a:t>
            </a:r>
            <a:r>
              <a:rPr sz="4001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Ecos</a:t>
            </a:r>
            <a:r>
              <a:rPr sz="4001" spc="-11" dirty="0">
                <a:solidFill>
                  <a:srgbClr val="39A8DC"/>
                </a:solidFill>
                <a:latin typeface="Arial"/>
                <a:cs typeface="Arial"/>
              </a:rPr>
              <a:t>y</a:t>
            </a:r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stem</a:t>
            </a:r>
            <a:r>
              <a:rPr sz="4001" spc="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001" spc="-31" dirty="0">
                <a:solidFill>
                  <a:srgbClr val="39A8DC"/>
                </a:solidFill>
                <a:latin typeface="Arial"/>
                <a:cs typeface="Arial"/>
              </a:rPr>
              <a:t>work</a:t>
            </a:r>
            <a:r>
              <a:rPr sz="4001" spc="-11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4001" spc="-31" dirty="0">
                <a:solidFill>
                  <a:srgbClr val="39A8DC"/>
                </a:solidFill>
                <a:latin typeface="Arial"/>
                <a:cs typeface="Arial"/>
              </a:rPr>
              <a:t>hop</a:t>
            </a:r>
            <a:endParaRPr sz="400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451" y="3307221"/>
            <a:ext cx="186943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381"/>
              </a:lnSpc>
            </a:pPr>
            <a:r>
              <a:rPr lang="pt-BR" sz="2000" spc="-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 LatAM team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915401" y="4270375"/>
            <a:ext cx="2743200" cy="2593975"/>
            <a:chOff x="7937475" y="2881514"/>
            <a:chExt cx="3672188" cy="3775814"/>
          </a:xfrm>
        </p:grpSpPr>
        <p:sp>
          <p:nvSpPr>
            <p:cNvPr id="15" name="Cube 14"/>
            <p:cNvSpPr/>
            <p:nvPr/>
          </p:nvSpPr>
          <p:spPr>
            <a:xfrm>
              <a:off x="10385663" y="4715048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15"/>
            <p:cNvSpPr/>
            <p:nvPr/>
          </p:nvSpPr>
          <p:spPr>
            <a:xfrm>
              <a:off x="10076417" y="5021217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>
              <a:off x="10385658" y="3800945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10076412" y="4107114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8551200" y="2881514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9469404" y="2882879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10385654" y="2884155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8241954" y="3187683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9160158" y="3189048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10076408" y="3190324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>
              <a:off x="7940192" y="5326626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192" y="5601554"/>
              <a:ext cx="842286" cy="924614"/>
            </a:xfrm>
            <a:prstGeom prst="rect">
              <a:avLst/>
            </a:prstGeom>
          </p:spPr>
        </p:pic>
        <p:sp>
          <p:nvSpPr>
            <p:cNvPr id="27" name="Cube 26"/>
            <p:cNvSpPr/>
            <p:nvPr/>
          </p:nvSpPr>
          <p:spPr>
            <a:xfrm>
              <a:off x="8856822" y="5326274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580" y="5533311"/>
              <a:ext cx="1147631" cy="1124017"/>
            </a:xfrm>
            <a:prstGeom prst="rect">
              <a:avLst/>
            </a:prstGeom>
          </p:spPr>
        </p:pic>
        <p:sp>
          <p:nvSpPr>
            <p:cNvPr id="29" name="Cube 28"/>
            <p:cNvSpPr/>
            <p:nvPr/>
          </p:nvSpPr>
          <p:spPr>
            <a:xfrm>
              <a:off x="7937475" y="4409692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282" y="4764527"/>
              <a:ext cx="814860" cy="811423"/>
            </a:xfrm>
            <a:prstGeom prst="rect">
              <a:avLst/>
            </a:prstGeom>
            <a:effectLst/>
          </p:spPr>
        </p:pic>
        <p:sp>
          <p:nvSpPr>
            <p:cNvPr id="31" name="Cube 30"/>
            <p:cNvSpPr/>
            <p:nvPr/>
          </p:nvSpPr>
          <p:spPr>
            <a:xfrm>
              <a:off x="7937475" y="3492500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475" y="3833492"/>
              <a:ext cx="865176" cy="865176"/>
            </a:xfrm>
            <a:prstGeom prst="rect">
              <a:avLst/>
            </a:prstGeom>
          </p:spPr>
        </p:pic>
        <p:sp>
          <p:nvSpPr>
            <p:cNvPr id="33" name="Cube 32"/>
            <p:cNvSpPr/>
            <p:nvPr/>
          </p:nvSpPr>
          <p:spPr>
            <a:xfrm>
              <a:off x="8856117" y="4413523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9632" y="4748593"/>
              <a:ext cx="864000" cy="864000"/>
            </a:xfrm>
            <a:prstGeom prst="rect">
              <a:avLst/>
            </a:prstGeom>
            <a:effectLst/>
          </p:spPr>
        </p:pic>
        <p:sp>
          <p:nvSpPr>
            <p:cNvPr id="35" name="Cube 34"/>
            <p:cNvSpPr/>
            <p:nvPr/>
          </p:nvSpPr>
          <p:spPr>
            <a:xfrm>
              <a:off x="8855679" y="3493865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066" y="3720268"/>
              <a:ext cx="936711" cy="1029405"/>
            </a:xfrm>
            <a:prstGeom prst="rect">
              <a:avLst/>
            </a:prstGeom>
          </p:spPr>
        </p:pic>
        <p:sp>
          <p:nvSpPr>
            <p:cNvPr id="37" name="Cube 36"/>
            <p:cNvSpPr/>
            <p:nvPr/>
          </p:nvSpPr>
          <p:spPr>
            <a:xfrm>
              <a:off x="9773170" y="5327404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303" y="5651045"/>
              <a:ext cx="864000" cy="864000"/>
            </a:xfrm>
            <a:prstGeom prst="rect">
              <a:avLst/>
            </a:prstGeom>
            <a:effectLst/>
          </p:spPr>
        </p:pic>
        <p:sp>
          <p:nvSpPr>
            <p:cNvPr id="39" name="Cube 38"/>
            <p:cNvSpPr/>
            <p:nvPr/>
          </p:nvSpPr>
          <p:spPr>
            <a:xfrm>
              <a:off x="9773170" y="4413434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303" y="4747695"/>
              <a:ext cx="864000" cy="864000"/>
            </a:xfrm>
            <a:prstGeom prst="rect">
              <a:avLst/>
            </a:prstGeom>
            <a:effectLst/>
          </p:spPr>
        </p:pic>
        <p:sp>
          <p:nvSpPr>
            <p:cNvPr id="41" name="Cube 40"/>
            <p:cNvSpPr/>
            <p:nvPr/>
          </p:nvSpPr>
          <p:spPr>
            <a:xfrm>
              <a:off x="9984568" y="3429136"/>
              <a:ext cx="1224000" cy="1224000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0776" y="3755951"/>
              <a:ext cx="864000" cy="8639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6044" y="1350419"/>
            <a:ext cx="9437371" cy="44790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401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SW4</a:t>
            </a:r>
            <a:r>
              <a:rPr sz="2401" spc="-3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TM32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rade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newes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version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instal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STM3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2C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beMX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lang="pt-BR" sz="2401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brari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instal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401" spc="-2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Uti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ity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4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.1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drivers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instal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STM</a:t>
            </a:r>
            <a:r>
              <a:rPr sz="2401" spc="-3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tudio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1"/>
            <a:r>
              <a:rPr sz="2401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terminal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tion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401" dirty="0" err="1">
                <a:solidFill>
                  <a:srgbClr val="001F52"/>
                </a:solidFill>
                <a:latin typeface="Arial"/>
                <a:cs typeface="Arial"/>
              </a:rPr>
              <a:t>i.e.</a:t>
            </a:r>
            <a:r>
              <a:rPr sz="2401" spc="-270" dirty="0" err="1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5" dirty="0" err="1">
                <a:solidFill>
                  <a:srgbClr val="001F52"/>
                </a:solidFill>
                <a:latin typeface="Arial"/>
                <a:cs typeface="Arial"/>
              </a:rPr>
              <a:t>ermit</a:t>
            </a:r>
            <a:r>
              <a:rPr sz="2401" dirty="0" err="1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401" spc="-27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751465" y="677379"/>
            <a:ext cx="3522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1600" spc="-1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Checklist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2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2794" y="148901"/>
            <a:ext cx="853821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Sending</a:t>
            </a:r>
            <a:r>
              <a:rPr sz="4800" spc="-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pt-BR" sz="4800" dirty="0">
                <a:solidFill>
                  <a:srgbClr val="39A8DC"/>
                </a:solidFill>
                <a:latin typeface="Arial"/>
                <a:cs typeface="Arial"/>
              </a:rPr>
              <a:t>data</a:t>
            </a:r>
            <a:r>
              <a:rPr sz="4800" spc="16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ove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4800" spc="16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printf</a:t>
            </a:r>
            <a:endParaRPr sz="4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1471" y="2113027"/>
            <a:ext cx="2022475" cy="201295"/>
          </a:xfrm>
          <a:custGeom>
            <a:avLst/>
            <a:gdLst/>
            <a:ahLst/>
            <a:cxnLst/>
            <a:rect l="l" t="t" r="r" b="b"/>
            <a:pathLst>
              <a:path w="2022475" h="201294">
                <a:moveTo>
                  <a:pt x="0" y="201167"/>
                </a:moveTo>
                <a:lnTo>
                  <a:pt x="2022347" y="201167"/>
                </a:lnTo>
                <a:lnTo>
                  <a:pt x="2022347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63769" y="2113027"/>
            <a:ext cx="212091" cy="201295"/>
          </a:xfrm>
          <a:custGeom>
            <a:avLst/>
            <a:gdLst/>
            <a:ahLst/>
            <a:cxnLst/>
            <a:rect l="l" t="t" r="r" b="b"/>
            <a:pathLst>
              <a:path w="212089" h="201294">
                <a:moveTo>
                  <a:pt x="0" y="201167"/>
                </a:moveTo>
                <a:lnTo>
                  <a:pt x="211835" y="201167"/>
                </a:lnTo>
                <a:lnTo>
                  <a:pt x="21183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5605" y="2113027"/>
            <a:ext cx="212091" cy="201295"/>
          </a:xfrm>
          <a:custGeom>
            <a:avLst/>
            <a:gdLst/>
            <a:ahLst/>
            <a:cxnLst/>
            <a:rect l="l" t="t" r="r" b="b"/>
            <a:pathLst>
              <a:path w="212089" h="201294">
                <a:moveTo>
                  <a:pt x="0" y="201167"/>
                </a:moveTo>
                <a:lnTo>
                  <a:pt x="211835" y="201167"/>
                </a:lnTo>
                <a:lnTo>
                  <a:pt x="21183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7444" y="21130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4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512294" y="864108"/>
            <a:ext cx="675640" cy="218440"/>
          </a:xfrm>
          <a:custGeom>
            <a:avLst/>
            <a:gdLst/>
            <a:ahLst/>
            <a:cxnLst/>
            <a:rect l="l" t="t" r="r" b="b"/>
            <a:pathLst>
              <a:path w="675640" h="218440">
                <a:moveTo>
                  <a:pt x="0" y="217931"/>
                </a:moveTo>
                <a:lnTo>
                  <a:pt x="675131" y="217931"/>
                </a:lnTo>
                <a:lnTo>
                  <a:pt x="675131" y="0"/>
                </a:lnTo>
                <a:lnTo>
                  <a:pt x="0" y="0"/>
                </a:lnTo>
                <a:lnTo>
                  <a:pt x="0" y="217931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32631" y="4795265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52672" y="4795265"/>
            <a:ext cx="1914525" cy="201295"/>
          </a:xfrm>
          <a:custGeom>
            <a:avLst/>
            <a:gdLst/>
            <a:ahLst/>
            <a:cxnLst/>
            <a:rect l="l" t="t" r="r" b="b"/>
            <a:pathLst>
              <a:path w="1914525" h="201295">
                <a:moveTo>
                  <a:pt x="0" y="201167"/>
                </a:moveTo>
                <a:lnTo>
                  <a:pt x="1914143" y="201167"/>
                </a:lnTo>
                <a:lnTo>
                  <a:pt x="191414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1470" y="1564387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40" h="201294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1511" y="1564387"/>
            <a:ext cx="1809114" cy="201295"/>
          </a:xfrm>
          <a:custGeom>
            <a:avLst/>
            <a:gdLst/>
            <a:ahLst/>
            <a:cxnLst/>
            <a:rect l="l" t="t" r="r" b="b"/>
            <a:pathLst>
              <a:path w="1809114" h="201294">
                <a:moveTo>
                  <a:pt x="0" y="201167"/>
                </a:moveTo>
                <a:lnTo>
                  <a:pt x="1808987" y="201167"/>
                </a:lnTo>
                <a:lnTo>
                  <a:pt x="1808987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70450" y="1564387"/>
            <a:ext cx="210820" cy="201295"/>
          </a:xfrm>
          <a:custGeom>
            <a:avLst/>
            <a:gdLst/>
            <a:ahLst/>
            <a:cxnLst/>
            <a:rect l="l" t="t" r="r" b="b"/>
            <a:pathLst>
              <a:path w="210819" h="201294">
                <a:moveTo>
                  <a:pt x="0" y="201167"/>
                </a:moveTo>
                <a:lnTo>
                  <a:pt x="210311" y="201167"/>
                </a:lnTo>
                <a:lnTo>
                  <a:pt x="210311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22700" y="872198"/>
            <a:ext cx="6256656" cy="2429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1" algn="r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342293" indent="-236239" algn="just">
              <a:spcBef>
                <a:spcPts val="250"/>
              </a:spcBef>
              <a:buClr>
                <a:srgbClr val="1F487C"/>
              </a:buClr>
              <a:buFont typeface="Arial"/>
              <a:buChar char="•"/>
              <a:tabLst>
                <a:tab pos="248940" algn="l"/>
              </a:tabLst>
            </a:pP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In</a:t>
            </a:r>
            <a:r>
              <a:rPr sz="2401" spc="6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b="1" spc="-20" dirty="0">
                <a:solidFill>
                  <a:srgbClr val="1C2A56"/>
                </a:solidFill>
                <a:latin typeface="Arial"/>
                <a:cs typeface="Arial"/>
              </a:rPr>
              <a:t>main</a:t>
            </a:r>
            <a:r>
              <a:rPr sz="2401" b="1" spc="-5" dirty="0">
                <a:solidFill>
                  <a:srgbClr val="1C2A56"/>
                </a:solidFill>
                <a:latin typeface="Arial"/>
                <a:cs typeface="Arial"/>
              </a:rPr>
              <a:t>.</a:t>
            </a:r>
            <a:r>
              <a:rPr sz="2401" b="1" dirty="0">
                <a:solidFill>
                  <a:srgbClr val="1C2A56"/>
                </a:solidFill>
                <a:latin typeface="Arial"/>
                <a:cs typeface="Arial"/>
              </a:rPr>
              <a:t>c</a:t>
            </a:r>
            <a:r>
              <a:rPr sz="2401" b="1" spc="4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source</a:t>
            </a:r>
            <a:r>
              <a:rPr sz="2401" spc="7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file</a:t>
            </a:r>
            <a:r>
              <a:rPr sz="2401" spc="5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5" dirty="0">
                <a:solidFill>
                  <a:srgbClr val="1C2A56"/>
                </a:solidFill>
                <a:latin typeface="Arial"/>
                <a:cs typeface="Arial"/>
              </a:rPr>
              <a:t>(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si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d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spc="9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S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ER</a:t>
            </a:r>
            <a:r>
              <a:rPr sz="2401" spc="7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CODE</a:t>
            </a:r>
            <a:r>
              <a:rPr sz="2401" spc="-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section)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impl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ment</a:t>
            </a:r>
            <a:r>
              <a:rPr sz="2401" spc="8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o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2401" spc="7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spc="-31" dirty="0">
                <a:solidFill>
                  <a:srgbClr val="1C2A56"/>
                </a:solidFill>
                <a:latin typeface="Arial"/>
                <a:cs typeface="Arial"/>
              </a:rPr>
              <a:t>X</a:t>
            </a:r>
            <a:r>
              <a:rPr sz="2401" spc="-15" dirty="0">
                <a:solidFill>
                  <a:srgbClr val="1C2A56"/>
                </a:solidFill>
                <a:latin typeface="Arial"/>
                <a:cs typeface="Arial"/>
              </a:rPr>
              <a:t>TI13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d</a:t>
            </a:r>
            <a:r>
              <a:rPr sz="2401" spc="-5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D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C</a:t>
            </a:r>
            <a:r>
              <a:rPr sz="240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conversi</a:t>
            </a:r>
            <a:r>
              <a:rPr sz="2401" spc="-15" dirty="0">
                <a:solidFill>
                  <a:srgbClr val="1C2A56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2401" spc="9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complete</a:t>
            </a:r>
            <a:r>
              <a:rPr sz="2401" spc="7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cal</a:t>
            </a:r>
            <a:r>
              <a:rPr sz="2401" spc="-15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backs:</a:t>
            </a:r>
            <a:endParaRPr sz="2401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3960" lvl="1" indent="-237510">
              <a:spcBef>
                <a:spcPts val="815"/>
              </a:spcBef>
              <a:buClr>
                <a:srgbClr val="39A8DC"/>
              </a:buClr>
              <a:buFont typeface="Arial"/>
              <a:buChar char="•"/>
              <a:tabLst>
                <a:tab pos="724594" algn="l"/>
              </a:tabLst>
            </a:pP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First</a:t>
            </a:r>
            <a:r>
              <a:rPr spc="4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trol</a:t>
            </a:r>
            <a:r>
              <a:rPr spc="4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start/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stop</a:t>
            </a:r>
            <a:r>
              <a:rPr spc="4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lang="pt-BR" spc="-5" dirty="0">
                <a:solidFill>
                  <a:srgbClr val="1F487C"/>
                </a:solidFill>
                <a:latin typeface="Arial"/>
                <a:cs typeface="Arial"/>
              </a:rPr>
              <a:t>stream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723960" marR="254655" lvl="1" indent="-237510">
              <a:spcBef>
                <a:spcPts val="795"/>
              </a:spcBef>
              <a:buClr>
                <a:srgbClr val="39A8DC"/>
              </a:buClr>
              <a:buFont typeface="Arial"/>
              <a:buChar char="•"/>
              <a:tabLst>
                <a:tab pos="724594" algn="l"/>
              </a:tabLst>
            </a:pP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for</a:t>
            </a:r>
            <a:r>
              <a:rPr spc="4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se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g</a:t>
            </a:r>
            <a:r>
              <a:rPr spc="71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b="1" spc="-15" dirty="0" err="1">
                <a:solidFill>
                  <a:srgbClr val="1F487C"/>
                </a:solidFill>
                <a:latin typeface="Arial"/>
                <a:cs typeface="Arial"/>
              </a:rPr>
              <a:t>b</a:t>
            </a:r>
            <a:r>
              <a:rPr b="1" spc="-11" dirty="0" err="1">
                <a:solidFill>
                  <a:srgbClr val="1F487C"/>
                </a:solidFill>
                <a:latin typeface="Arial"/>
                <a:cs typeface="Arial"/>
              </a:rPr>
              <a:t>u</a:t>
            </a:r>
            <a:r>
              <a:rPr b="1" dirty="0" err="1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b="1" dirty="0">
                <a:solidFill>
                  <a:srgbClr val="1F487C"/>
                </a:solidFill>
                <a:latin typeface="Arial"/>
                <a:cs typeface="Arial"/>
              </a:rPr>
              <a:t>[]</a:t>
            </a:r>
            <a:r>
              <a:rPr b="1" spc="4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us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g</a:t>
            </a:r>
            <a:r>
              <a:rPr spc="5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1F487C"/>
                </a:solidFill>
                <a:latin typeface="Arial"/>
                <a:cs typeface="Arial"/>
              </a:rPr>
              <a:t>ntf(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)</a:t>
            </a:r>
            <a:r>
              <a:rPr spc="5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ce</a:t>
            </a:r>
            <a:r>
              <a:rPr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lang="pt-BR" spc="-5" dirty="0">
                <a:solidFill>
                  <a:srgbClr val="1F487C"/>
                </a:solidFill>
                <a:latin typeface="Arial"/>
                <a:cs typeface="Arial"/>
              </a:rPr>
              <a:t>streaming 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sto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1F487C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1F48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1F487C"/>
                </a:solidFill>
                <a:latin typeface="Arial"/>
                <a:cs typeface="Arial"/>
              </a:rPr>
              <a:t>d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80763" y="156438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4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88913" y="2212087"/>
            <a:ext cx="448310" cy="485140"/>
          </a:xfrm>
          <a:custGeom>
            <a:avLst/>
            <a:gdLst/>
            <a:ahLst/>
            <a:cxnLst/>
            <a:rect l="l" t="t" r="r" b="b"/>
            <a:pathLst>
              <a:path w="448310" h="485139">
                <a:moveTo>
                  <a:pt x="224027" y="0"/>
                </a:moveTo>
                <a:lnTo>
                  <a:pt x="0" y="242315"/>
                </a:lnTo>
                <a:lnTo>
                  <a:pt x="224027" y="484631"/>
                </a:lnTo>
                <a:lnTo>
                  <a:pt x="224027" y="363473"/>
                </a:lnTo>
                <a:lnTo>
                  <a:pt x="448055" y="363473"/>
                </a:lnTo>
                <a:lnTo>
                  <a:pt x="448055" y="121157"/>
                </a:lnTo>
                <a:lnTo>
                  <a:pt x="224027" y="121157"/>
                </a:lnTo>
                <a:lnTo>
                  <a:pt x="224027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88913" y="2212087"/>
            <a:ext cx="448310" cy="485140"/>
          </a:xfrm>
          <a:custGeom>
            <a:avLst/>
            <a:gdLst/>
            <a:ahLst/>
            <a:cxnLst/>
            <a:rect l="l" t="t" r="r" b="b"/>
            <a:pathLst>
              <a:path w="448310" h="485139">
                <a:moveTo>
                  <a:pt x="448055" y="363473"/>
                </a:moveTo>
                <a:lnTo>
                  <a:pt x="224027" y="363473"/>
                </a:lnTo>
                <a:lnTo>
                  <a:pt x="224027" y="484631"/>
                </a:lnTo>
                <a:lnTo>
                  <a:pt x="0" y="242315"/>
                </a:lnTo>
                <a:lnTo>
                  <a:pt x="224027" y="0"/>
                </a:lnTo>
                <a:lnTo>
                  <a:pt x="224027" y="121157"/>
                </a:lnTo>
                <a:lnTo>
                  <a:pt x="448055" y="121157"/>
                </a:lnTo>
                <a:lnTo>
                  <a:pt x="448055" y="36347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9714" y="3278886"/>
            <a:ext cx="485140" cy="447040"/>
          </a:xfrm>
          <a:custGeom>
            <a:avLst/>
            <a:gdLst/>
            <a:ahLst/>
            <a:cxnLst/>
            <a:rect l="l" t="t" r="r" b="b"/>
            <a:pathLst>
              <a:path w="485140" h="447039">
                <a:moveTo>
                  <a:pt x="484631" y="223265"/>
                </a:moveTo>
                <a:lnTo>
                  <a:pt x="0" y="223265"/>
                </a:lnTo>
                <a:lnTo>
                  <a:pt x="242315" y="446531"/>
                </a:lnTo>
                <a:lnTo>
                  <a:pt x="484631" y="223265"/>
                </a:lnTo>
                <a:close/>
              </a:path>
              <a:path w="485140" h="447039">
                <a:moveTo>
                  <a:pt x="363473" y="0"/>
                </a:moveTo>
                <a:lnTo>
                  <a:pt x="121157" y="0"/>
                </a:lnTo>
                <a:lnTo>
                  <a:pt x="121157" y="223265"/>
                </a:lnTo>
                <a:lnTo>
                  <a:pt x="363473" y="223265"/>
                </a:lnTo>
                <a:lnTo>
                  <a:pt x="36347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79714" y="3278886"/>
            <a:ext cx="485140" cy="447040"/>
          </a:xfrm>
          <a:custGeom>
            <a:avLst/>
            <a:gdLst/>
            <a:ahLst/>
            <a:cxnLst/>
            <a:rect l="l" t="t" r="r" b="b"/>
            <a:pathLst>
              <a:path w="485140" h="447039">
                <a:moveTo>
                  <a:pt x="363473" y="0"/>
                </a:moveTo>
                <a:lnTo>
                  <a:pt x="363473" y="223265"/>
                </a:lnTo>
                <a:lnTo>
                  <a:pt x="484631" y="223265"/>
                </a:lnTo>
                <a:lnTo>
                  <a:pt x="242315" y="446531"/>
                </a:lnTo>
                <a:lnTo>
                  <a:pt x="0" y="223265"/>
                </a:lnTo>
                <a:lnTo>
                  <a:pt x="121157" y="223265"/>
                </a:lnTo>
                <a:lnTo>
                  <a:pt x="121157" y="0"/>
                </a:lnTo>
                <a:lnTo>
                  <a:pt x="363473" y="0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4281" y="116199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>
                <a:solidFill>
                  <a:srgbClr val="8000FF"/>
                </a:solidFill>
                <a:highlight>
                  <a:srgbClr val="FFFFFF"/>
                </a:highlight>
              </a:rPr>
              <a:t>volatile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dirty="0">
                <a:solidFill>
                  <a:srgbClr val="8000FF"/>
                </a:solidFill>
                <a:highlight>
                  <a:srgbClr val="FFFFFF"/>
                </a:highlight>
              </a:rPr>
              <a:t>uint8_t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flag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8000FF"/>
                </a:solidFill>
                <a:highlight>
                  <a:srgbClr val="FFFFFF"/>
                </a:highlight>
              </a:rPr>
              <a:t>uint16_t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buf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32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2047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2447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2831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3185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3498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3750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3939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4056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4095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4056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3939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3750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3495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3185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2831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2447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2047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1647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1263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909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     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599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344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155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38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38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155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344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599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909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1263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1647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</a:rPr>
              <a:t>/* USER CODE END PV */</a:t>
            </a:r>
            <a:endParaRPr lang="pt-BR" sz="1400" dirty="0"/>
          </a:p>
        </p:txBody>
      </p:sp>
      <p:sp>
        <p:nvSpPr>
          <p:cNvPr id="41" name="Rectangle 40"/>
          <p:cNvSpPr/>
          <p:nvPr/>
        </p:nvSpPr>
        <p:spPr>
          <a:xfrm>
            <a:off x="98881" y="294818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</a:rPr>
              <a:t>/* USER CODE BEGIN 2 */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</a:rPr>
              <a:t>"Application  start.\n"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printf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"Press  User  button  to  start  new  stream\n"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dirty="0"/>
          </a:p>
        </p:txBody>
      </p:sp>
      <p:sp>
        <p:nvSpPr>
          <p:cNvPr id="43" name="Rectangle 42"/>
          <p:cNvSpPr/>
          <p:nvPr/>
        </p:nvSpPr>
        <p:spPr>
          <a:xfrm>
            <a:off x="124281" y="3759498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</a:rPr>
              <a:t>/* USER CODE BEGIN WHILE */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flag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  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i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32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++)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	  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</a:rPr>
              <a:t>"%d\n"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buf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  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</a:rPr>
              <a:t>"Finished stream\n"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  flag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400" dirty="0">
                <a:solidFill>
                  <a:srgbClr val="008000"/>
                </a:solidFill>
                <a:highlight>
                  <a:srgbClr val="FFFFFF"/>
                </a:highlight>
              </a:rPr>
              <a:t>/* USER CODE END WHILE */</a:t>
            </a:r>
            <a:endParaRPr lang="pt-BR" sz="1400" dirty="0"/>
          </a:p>
        </p:txBody>
      </p:sp>
      <p:sp>
        <p:nvSpPr>
          <p:cNvPr id="44" name="Rectangle 43"/>
          <p:cNvSpPr/>
          <p:nvPr/>
        </p:nvSpPr>
        <p:spPr>
          <a:xfrm>
            <a:off x="5574284" y="3725926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38"/>
            <a:r>
              <a:rPr lang="pt-BR" sz="1400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 HAL_GPIO_EXTI_Callback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8000FF"/>
                </a:solidFill>
                <a:highlight>
                  <a:srgbClr val="FFFFFF"/>
                </a:highlight>
              </a:rPr>
              <a:t>uint16_t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 GPIO_Pin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GPIO_PIN_13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GPIO_Pin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(!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flag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){</a:t>
            </a:r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	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</a:rPr>
              <a:t>"Stream  stopped\n"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	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printf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"Press button  to  START  a  new  one\n"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	flag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pt-BR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 printf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sz="1400" dirty="0">
                <a:solidFill>
                  <a:srgbClr val="808080"/>
                </a:solidFill>
                <a:highlight>
                  <a:srgbClr val="FFFFFF"/>
                </a:highlight>
              </a:rPr>
              <a:t>"Stream  started\n"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		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printf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"Press  button  to  STOP  it\n"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 flag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400" dirty="0">
                <a:solidFill>
                  <a:srgbClr val="FF8000"/>
                </a:solidFill>
                <a:highlight>
                  <a:srgbClr val="FFFFFF"/>
                </a:highlight>
              </a:rPr>
              <a:t>0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03152" y="885445"/>
            <a:ext cx="684530" cy="227329"/>
          </a:xfrm>
          <a:custGeom>
            <a:avLst/>
            <a:gdLst/>
            <a:ahLst/>
            <a:cxnLst/>
            <a:rect l="l" t="t" r="r" b="b"/>
            <a:pathLst>
              <a:path w="684529" h="227330">
                <a:moveTo>
                  <a:pt x="0" y="227075"/>
                </a:moveTo>
                <a:lnTo>
                  <a:pt x="684275" y="227075"/>
                </a:lnTo>
                <a:lnTo>
                  <a:pt x="684275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7901" y="898995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041" y="1"/>
            <a:ext cx="721868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Analize</a:t>
            </a:r>
            <a:r>
              <a:rPr sz="48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da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15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from</a:t>
            </a:r>
            <a:r>
              <a:rPr sz="4800" spc="-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pt-BR" sz="4800" dirty="0">
                <a:solidFill>
                  <a:srgbClr val="39A8DC"/>
                </a:solidFill>
                <a:latin typeface="Arial"/>
                <a:cs typeface="Arial"/>
              </a:rPr>
              <a:t>buf</a:t>
            </a:r>
            <a:endParaRPr sz="4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8537" y="656626"/>
            <a:ext cx="377317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ata</a:t>
            </a:r>
            <a:r>
              <a:rPr sz="28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se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US</a:t>
            </a:r>
            <a:r>
              <a:rPr sz="2800" spc="-3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800" spc="-80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T2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584" y="1060327"/>
            <a:ext cx="7094220" cy="28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Open</a:t>
            </a:r>
            <a:r>
              <a:rPr sz="2000" b="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seria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b="1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rm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nal</a:t>
            </a:r>
            <a:r>
              <a:rPr sz="2000" b="1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cting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sig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irtual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COM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Port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(VCP)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implemente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TLink,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nfiguration: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23960" lvl="1" indent="-237510">
              <a:spcBef>
                <a:spcPts val="12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400" b="1" spc="-75" dirty="0">
                <a:solidFill>
                  <a:srgbClr val="00307C"/>
                </a:solidFill>
                <a:latin typeface="Arial"/>
                <a:cs typeface="Arial"/>
              </a:rPr>
              <a:t>1</a:t>
            </a:r>
            <a:r>
              <a:rPr sz="1400" b="1" spc="-5" dirty="0">
                <a:solidFill>
                  <a:srgbClr val="00307C"/>
                </a:solidFill>
                <a:latin typeface="Arial"/>
                <a:cs typeface="Arial"/>
              </a:rPr>
              <a:t>15200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pb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b="1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8</a:t>
            </a:r>
            <a:r>
              <a:rPr sz="1400" b="1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400" b="1" spc="-5" dirty="0">
                <a:solidFill>
                  <a:srgbClr val="00307C"/>
                </a:solidFill>
                <a:latin typeface="Arial"/>
                <a:cs typeface="Arial"/>
              </a:rPr>
              <a:t>at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b="1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its</a:t>
            </a:r>
            <a:r>
              <a:rPr sz="1400" b="1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b="1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1</a:t>
            </a:r>
            <a:r>
              <a:rPr sz="1400" b="1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b="1" spc="-3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OP</a:t>
            </a:r>
            <a:r>
              <a:rPr sz="1400" b="1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it</a:t>
            </a:r>
            <a:r>
              <a:rPr sz="1400" b="1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b="1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b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1400" b="1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rity</a:t>
            </a:r>
            <a:r>
              <a:rPr sz="1400" b="1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b="1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b="1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400" b="1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fl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400" b="1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tr</a:t>
            </a:r>
            <a:r>
              <a:rPr sz="1400" b="1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1186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boa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d,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now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you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ould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“Appli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ation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t”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mess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rminal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ow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27943" indent="-236239">
              <a:spcBef>
                <a:spcPts val="120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py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&amp;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hani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clipb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them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appli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(i.e.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l)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584" y="3994152"/>
            <a:ext cx="285051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2315"/>
              </a:lnSpc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pla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wave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orm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R="5081" algn="r">
              <a:lnSpc>
                <a:spcPts val="994"/>
              </a:lnSpc>
            </a:pPr>
            <a:endParaRPr sz="90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46" y="1298575"/>
            <a:ext cx="4777236" cy="5391150"/>
          </a:xfrm>
          <a:prstGeom prst="rect">
            <a:avLst/>
          </a:prstGeom>
        </p:spPr>
      </p:pic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367891"/>
              </p:ext>
            </p:extLst>
          </p:nvPr>
        </p:nvGraphicFramePr>
        <p:xfrm>
          <a:off x="2362200" y="4137025"/>
          <a:ext cx="45720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object 29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6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03152" y="885445"/>
            <a:ext cx="684530" cy="227329"/>
          </a:xfrm>
          <a:custGeom>
            <a:avLst/>
            <a:gdLst/>
            <a:ahLst/>
            <a:cxnLst/>
            <a:rect l="l" t="t" r="r" b="b"/>
            <a:pathLst>
              <a:path w="684529" h="227330">
                <a:moveTo>
                  <a:pt x="0" y="227075"/>
                </a:moveTo>
                <a:lnTo>
                  <a:pt x="684275" y="227075"/>
                </a:lnTo>
                <a:lnTo>
                  <a:pt x="684275" y="0"/>
                </a:lnTo>
                <a:lnTo>
                  <a:pt x="0" y="0"/>
                </a:lnTo>
                <a:lnTo>
                  <a:pt x="0" y="22707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7901" y="898995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590" y="1056944"/>
            <a:ext cx="7207884" cy="2251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lang="pt-BR" dirty="0">
                <a:solidFill>
                  <a:srgbClr val="001F52"/>
                </a:solidFill>
                <a:latin typeface="Arial"/>
                <a:cs typeface="Arial"/>
              </a:rPr>
              <a:t>Change the _write fuction back to the ITM feature</a:t>
            </a: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b="1" spc="-15" dirty="0" err="1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b="1" spc="-11" dirty="0" err="1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b="1" spc="-5" dirty="0" err="1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b="1" spc="-11" dirty="0" err="1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b="1" dirty="0" err="1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b="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b="1" spc="-15" dirty="0">
                <a:solidFill>
                  <a:srgbClr val="001F52"/>
                </a:solidFill>
                <a:latin typeface="Arial"/>
                <a:cs typeface="Arial"/>
              </a:rPr>
              <a:t>Util</a:t>
            </a:r>
            <a:r>
              <a:rPr b="1" dirty="0">
                <a:solidFill>
                  <a:srgbClr val="001F52"/>
                </a:solidFill>
                <a:latin typeface="Arial"/>
                <a:cs typeface="Arial"/>
              </a:rPr>
              <a:t>ity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50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i="1" spc="-18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i="1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i="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900" i="1" spc="-115" dirty="0">
                <a:solidFill>
                  <a:srgbClr val="001F52"/>
                </a:solidFill>
                <a:latin typeface="Wingdings"/>
                <a:cs typeface="Wingdings"/>
              </a:rPr>
              <a:t></a:t>
            </a:r>
            <a:r>
              <a:rPr sz="1900" i="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i="1" spc="-1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48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Op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ie</a:t>
            </a:r>
            <a:r>
              <a:rPr spc="-4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ow</a:t>
            </a:r>
            <a:r>
              <a:rPr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i="1" spc="-16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i="1" spc="-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INK</a:t>
            </a:r>
            <a:r>
              <a:rPr i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900" i="1" spc="-115" dirty="0">
                <a:solidFill>
                  <a:srgbClr val="001F52"/>
                </a:solidFill>
                <a:latin typeface="Wingdings"/>
                <a:cs typeface="Wingdings"/>
              </a:rPr>
              <a:t></a:t>
            </a:r>
            <a:r>
              <a:rPr sz="1900" i="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Pr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tf</a:t>
            </a:r>
            <a:r>
              <a:rPr i="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via</a:t>
            </a:r>
            <a:r>
              <a:rPr i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i="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ie</a:t>
            </a:r>
            <a:r>
              <a:rPr i="1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i="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i="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463588" indent="-236239">
              <a:spcBef>
                <a:spcPts val="58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ate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stem</a:t>
            </a:r>
            <a:r>
              <a:rPr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ck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lang="pt-BR" spc="-5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pc="-1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pc="-1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pc="5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Stimu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(to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setti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gs)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Start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ata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catc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Wingdings"/>
                <a:cs typeface="Wingdings"/>
              </a:rPr>
              <a:t>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rgbClr val="001F52"/>
                </a:solidFill>
                <a:latin typeface="Arial"/>
                <a:cs typeface="Arial"/>
              </a:rPr>
              <a:t>Sta</a:t>
            </a:r>
            <a:r>
              <a:rPr b="1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b="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b="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4893563"/>
            <a:ext cx="3732276" cy="1965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4852414"/>
            <a:ext cx="3785617" cy="200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432" y="4920998"/>
            <a:ext cx="3657598" cy="1938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431" y="4920998"/>
            <a:ext cx="3657600" cy="1938654"/>
          </a:xfrm>
          <a:custGeom>
            <a:avLst/>
            <a:gdLst/>
            <a:ahLst/>
            <a:cxnLst/>
            <a:rect l="l" t="t" r="r" b="b"/>
            <a:pathLst>
              <a:path w="3657600" h="1938654">
                <a:moveTo>
                  <a:pt x="3657599" y="1938527"/>
                </a:moveTo>
                <a:lnTo>
                  <a:pt x="3657599" y="0"/>
                </a:lnTo>
                <a:lnTo>
                  <a:pt x="0" y="0"/>
                </a:lnTo>
                <a:lnTo>
                  <a:pt x="0" y="1938527"/>
                </a:lnTo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779" y="5005735"/>
            <a:ext cx="3380740" cy="1847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2401" b="1" spc="-20" dirty="0">
                <a:solidFill>
                  <a:prstClr val="black"/>
                </a:solidFill>
                <a:latin typeface="Arial"/>
                <a:cs typeface="Arial"/>
              </a:rPr>
              <a:t>Hint</a:t>
            </a:r>
            <a:r>
              <a:rPr sz="2401" b="1" spc="-1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401" b="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case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there</a:t>
            </a:r>
            <a:r>
              <a:rPr sz="240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noth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rac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nd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spc="-14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1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ck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40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vers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40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40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2401" spc="-2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fir</a:t>
            </a:r>
            <a:r>
              <a:rPr sz="2401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2401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see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sl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14041" y="1"/>
            <a:ext cx="721868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Analize</a:t>
            </a:r>
            <a:r>
              <a:rPr sz="48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da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15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from</a:t>
            </a:r>
            <a:r>
              <a:rPr sz="4800" spc="-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pt-BR" sz="4800" dirty="0">
                <a:solidFill>
                  <a:srgbClr val="39A8DC"/>
                </a:solidFill>
                <a:latin typeface="Arial"/>
                <a:cs typeface="Arial"/>
              </a:rPr>
              <a:t>buf</a:t>
            </a:r>
            <a:endParaRPr sz="4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04372" y="656626"/>
            <a:ext cx="322834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ata</a:t>
            </a:r>
            <a:r>
              <a:rPr sz="28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se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SWO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596" y="1394093"/>
            <a:ext cx="4629605" cy="5405517"/>
          </a:xfrm>
          <a:prstGeom prst="rect">
            <a:avLst/>
          </a:prstGeom>
        </p:spPr>
      </p:pic>
      <p:sp>
        <p:nvSpPr>
          <p:cNvPr id="28" name="object 29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43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97952" y="2516124"/>
            <a:ext cx="4072128" cy="2482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83752" y="5090159"/>
            <a:ext cx="2269236" cy="1769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07552" y="1220723"/>
            <a:ext cx="2467356" cy="1217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0706" y="56445"/>
            <a:ext cx="8110528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sz="3600" spc="-40" dirty="0"/>
              <a:t>SWO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dirty="0"/>
              <a:t>viewer</a:t>
            </a:r>
            <a:r>
              <a:rPr sz="3600" spc="131" dirty="0">
                <a:latin typeface="Times New Roman"/>
                <a:cs typeface="Times New Roman"/>
              </a:rPr>
              <a:t> </a:t>
            </a:r>
            <a:r>
              <a:rPr sz="3600" spc="-5" dirty="0"/>
              <a:t>i</a:t>
            </a:r>
            <a:r>
              <a:rPr sz="3600" dirty="0"/>
              <a:t>n</a:t>
            </a:r>
            <a:r>
              <a:rPr sz="3600" spc="131" dirty="0">
                <a:latin typeface="Times New Roman"/>
                <a:cs typeface="Times New Roman"/>
              </a:rPr>
              <a:t> </a:t>
            </a:r>
            <a:r>
              <a:rPr sz="3600" spc="-31" dirty="0"/>
              <a:t>S</a:t>
            </a:r>
            <a:r>
              <a:rPr sz="3600" dirty="0"/>
              <a:t>TLink</a:t>
            </a:r>
            <a:r>
              <a:rPr sz="3600" spc="155" dirty="0">
                <a:latin typeface="Times New Roman"/>
                <a:cs typeface="Times New Roman"/>
              </a:rPr>
              <a:t> </a:t>
            </a:r>
            <a:r>
              <a:rPr sz="3600" spc="-5" dirty="0"/>
              <a:t>Utility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7259" y="1239678"/>
            <a:ext cx="1136205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381"/>
              </a:lnSpc>
              <a:spcBef>
                <a:spcPts val="1326"/>
              </a:spcBef>
            </a:pPr>
            <a:r>
              <a:rPr sz="2000" dirty="0" smtClean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35" dirty="0" smtClean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race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10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highl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pro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babl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that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259" y="1614182"/>
            <a:ext cx="7393305" cy="4539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STLink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are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ucleo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boa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date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upd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softwar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follow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belo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edu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 lvl="1" indent="-238144">
              <a:spcBef>
                <a:spcPts val="59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Select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11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LINK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-&gt;Fi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mware</a:t>
            </a:r>
            <a:r>
              <a:rPr sz="20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upd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 lvl="1" indent="-238144">
              <a:spcBef>
                <a:spcPts val="59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Pre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Dev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ce</a:t>
            </a:r>
            <a:r>
              <a:rPr sz="2000" spc="-1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Conne</a:t>
            </a:r>
            <a:r>
              <a:rPr sz="2000" spc="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3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but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2000" spc="-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“S</a:t>
            </a:r>
            <a:r>
              <a:rPr sz="2000" spc="-1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-Link</a:t>
            </a:r>
            <a:r>
              <a:rPr sz="2000" spc="-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Upgrade”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/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win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ow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 marR="762698" lvl="1" indent="-238144">
              <a:spcBef>
                <a:spcPts val="59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ter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informatio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abo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firmware</a:t>
            </a:r>
            <a:r>
              <a:rPr sz="20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vers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STLink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one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 marR="5081" lvl="1" indent="-238144">
              <a:spcBef>
                <a:spcPts val="59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high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er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numbe</a:t>
            </a:r>
            <a:r>
              <a:rPr sz="2000" spc="-1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upg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ade</a:t>
            </a:r>
            <a:r>
              <a:rPr sz="20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STLink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sing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spc="-115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b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&gt;</a:t>
            </a:r>
            <a:r>
              <a:rPr sz="2000" b="1" spc="11" dirty="0">
                <a:solidFill>
                  <a:srgbClr val="00307C"/>
                </a:solidFill>
                <a:latin typeface="Arial"/>
                <a:cs typeface="Arial"/>
              </a:rPr>
              <a:t>&gt;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&gt;&gt;</a:t>
            </a:r>
            <a:r>
              <a:rPr sz="2000" b="1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button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 marR="554400" lvl="1" indent="-238144">
              <a:spcBef>
                <a:spcPts val="59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ter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mpletion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ope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mess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win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will</a:t>
            </a:r>
            <a:r>
              <a:rPr sz="20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appear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 lvl="1" indent="-238144">
              <a:spcBef>
                <a:spcPts val="59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spc="-3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can</a:t>
            </a:r>
            <a:r>
              <a:rPr sz="2000" spc="-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clo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-2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“S</a:t>
            </a:r>
            <a:r>
              <a:rPr sz="2000" spc="-1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-Link</a:t>
            </a:r>
            <a:r>
              <a:rPr sz="2000" spc="-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Upg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ade”</a:t>
            </a:r>
            <a:r>
              <a:rPr sz="2000" spc="-5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window</a:t>
            </a:r>
            <a:r>
              <a:rPr sz="2000" spc="-1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continue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24594"/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ope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ation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upg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ade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boa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08314" y="1602487"/>
            <a:ext cx="685799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228599"/>
                </a:moveTo>
                <a:lnTo>
                  <a:pt x="685799" y="228599"/>
                </a:lnTo>
                <a:lnTo>
                  <a:pt x="6857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36914" y="1844803"/>
            <a:ext cx="1600200" cy="276226"/>
          </a:xfrm>
          <a:custGeom>
            <a:avLst/>
            <a:gdLst/>
            <a:ahLst/>
            <a:cxnLst/>
            <a:rect l="l" t="t" r="r" b="b"/>
            <a:pathLst>
              <a:path w="1600200" h="276225">
                <a:moveTo>
                  <a:pt x="0" y="275843"/>
                </a:moveTo>
                <a:lnTo>
                  <a:pt x="1600199" y="275843"/>
                </a:lnTo>
                <a:lnTo>
                  <a:pt x="1600199" y="0"/>
                </a:lnTo>
                <a:lnTo>
                  <a:pt x="0" y="0"/>
                </a:lnTo>
                <a:lnTo>
                  <a:pt x="0" y="275843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79714" y="3324604"/>
            <a:ext cx="1295400" cy="381000"/>
          </a:xfrm>
          <a:custGeom>
            <a:avLst/>
            <a:gdLst/>
            <a:ahLst/>
            <a:cxnLst/>
            <a:rect l="l" t="t" r="r" b="b"/>
            <a:pathLst>
              <a:path w="1295400" h="381000">
                <a:moveTo>
                  <a:pt x="0" y="380999"/>
                </a:moveTo>
                <a:lnTo>
                  <a:pt x="1295399" y="380999"/>
                </a:lnTo>
                <a:lnTo>
                  <a:pt x="12953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41914" y="4574285"/>
            <a:ext cx="1295400" cy="381000"/>
          </a:xfrm>
          <a:custGeom>
            <a:avLst/>
            <a:gdLst/>
            <a:ahLst/>
            <a:cxnLst/>
            <a:rect l="l" t="t" r="r" b="b"/>
            <a:pathLst>
              <a:path w="1295400" h="381000">
                <a:moveTo>
                  <a:pt x="0" y="380999"/>
                </a:moveTo>
                <a:lnTo>
                  <a:pt x="1295399" y="380999"/>
                </a:lnTo>
                <a:lnTo>
                  <a:pt x="12953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03714" y="6326885"/>
            <a:ext cx="990600" cy="381000"/>
          </a:xfrm>
          <a:custGeom>
            <a:avLst/>
            <a:gdLst/>
            <a:ahLst/>
            <a:cxnLst/>
            <a:rect l="l" t="t" r="r" b="b"/>
            <a:pathLst>
              <a:path w="990600" h="381000">
                <a:moveTo>
                  <a:pt x="0" y="380999"/>
                </a:moveTo>
                <a:lnTo>
                  <a:pt x="990599" y="380999"/>
                </a:lnTo>
                <a:lnTo>
                  <a:pt x="9905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29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0327" y="619778"/>
            <a:ext cx="8383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31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lang="en-US" sz="2800" spc="-20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lang="en-US" sz="2800" spc="9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ata</a:t>
            </a:r>
            <a:r>
              <a:rPr lang="en-US"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lang="en-US" sz="28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lang="en-US"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11" dirty="0">
                <a:solidFill>
                  <a:srgbClr val="39A8DC"/>
                </a:solidFill>
                <a:latin typeface="Arial"/>
                <a:cs typeface="Arial"/>
              </a:rPr>
              <a:t>tra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ce</a:t>
            </a:r>
            <a:r>
              <a:rPr lang="en-US"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39A8DC"/>
                </a:solidFill>
                <a:latin typeface="Arial"/>
                <a:cs typeface="Arial"/>
              </a:rPr>
              <a:t>wi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lang="en-US" sz="28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lang="en-US" sz="2800" spc="-25" dirty="0">
                <a:solidFill>
                  <a:srgbClr val="39A8DC"/>
                </a:solidFill>
                <a:latin typeface="Arial"/>
                <a:cs typeface="Arial"/>
              </a:rPr>
              <a:t>w</a:t>
            </a:r>
            <a:r>
              <a:rPr lang="en-US" sz="2800" spc="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39A8DC"/>
                </a:solidFill>
                <a:latin typeface="Arial"/>
                <a:cs typeface="Arial"/>
              </a:rPr>
              <a:t>–</a:t>
            </a:r>
            <a:r>
              <a:rPr lang="en-US" sz="2800" spc="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upgrade</a:t>
            </a:r>
            <a:r>
              <a:rPr lang="en-US" sz="28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15" dirty="0">
                <a:solidFill>
                  <a:srgbClr val="39A8DC"/>
                </a:solidFill>
                <a:latin typeface="Arial"/>
                <a:cs typeface="Arial"/>
              </a:rPr>
              <a:t>of</a:t>
            </a:r>
            <a:r>
              <a:rPr lang="en-US"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11" dirty="0">
                <a:solidFill>
                  <a:srgbClr val="39A8DC"/>
                </a:solidFill>
                <a:latin typeface="Arial"/>
                <a:cs typeface="Arial"/>
              </a:rPr>
              <a:t>th</a:t>
            </a:r>
            <a:r>
              <a:rPr lang="en-US" sz="2800" spc="-2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lang="en-US" sz="2800" spc="6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2800" spc="-11" dirty="0">
                <a:solidFill>
                  <a:srgbClr val="39A8DC"/>
                </a:solidFill>
                <a:latin typeface="Arial"/>
                <a:cs typeface="Arial"/>
              </a:rPr>
              <a:t>driver</a:t>
            </a:r>
            <a:endParaRPr lang="en-US"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52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561" y="4749994"/>
            <a:ext cx="4531995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After</a:t>
            </a:r>
            <a:r>
              <a:rPr sz="48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de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ugging</a:t>
            </a:r>
            <a:endParaRPr sz="4800">
              <a:latin typeface="Arial"/>
              <a:cs typeface="Arial"/>
            </a:endParaRPr>
          </a:p>
          <a:p>
            <a:pPr marL="12701">
              <a:spcBef>
                <a:spcPts val="45"/>
              </a:spcBef>
            </a:pPr>
            <a:r>
              <a:rPr sz="3100" spc="-20" dirty="0">
                <a:solidFill>
                  <a:srgbClr val="39A8DC"/>
                </a:solidFill>
                <a:latin typeface="Arial"/>
                <a:cs typeface="Arial"/>
              </a:rPr>
              <a:t>pr</a:t>
            </a:r>
            <a:r>
              <a:rPr sz="3100" spc="-31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3100" spc="-25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3100" spc="-3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3100" spc="-15" dirty="0">
                <a:solidFill>
                  <a:srgbClr val="39A8DC"/>
                </a:solidFill>
                <a:latin typeface="Arial"/>
                <a:cs typeface="Arial"/>
              </a:rPr>
              <a:t>ration</a:t>
            </a:r>
            <a:r>
              <a:rPr sz="31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100" spc="-15" dirty="0">
                <a:solidFill>
                  <a:srgbClr val="39A8DC"/>
                </a:solidFill>
                <a:latin typeface="Arial"/>
                <a:cs typeface="Arial"/>
              </a:rPr>
              <a:t>for</a:t>
            </a:r>
            <a:r>
              <a:rPr sz="31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100" spc="-20" dirty="0">
                <a:solidFill>
                  <a:srgbClr val="39A8DC"/>
                </a:solidFill>
                <a:latin typeface="Arial"/>
                <a:cs typeface="Arial"/>
              </a:rPr>
              <a:t>pr</a:t>
            </a:r>
            <a:r>
              <a:rPr sz="3100" spc="-31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31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3100" spc="-31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3100" spc="-15" dirty="0">
                <a:solidFill>
                  <a:srgbClr val="39A8DC"/>
                </a:solidFill>
                <a:latin typeface="Arial"/>
                <a:cs typeface="Arial"/>
              </a:rPr>
              <a:t>ction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49156" y="1427987"/>
            <a:ext cx="1082039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3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6" y="56445"/>
            <a:ext cx="8110528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4300" spc="-25" dirty="0"/>
              <a:t>Appl</a:t>
            </a:r>
            <a:r>
              <a:rPr sz="4300" spc="-5" dirty="0"/>
              <a:t>i</a:t>
            </a:r>
            <a:r>
              <a:rPr sz="4300" spc="-20" dirty="0"/>
              <a:t>cations</a:t>
            </a:r>
            <a:r>
              <a:rPr sz="4300" spc="95" dirty="0">
                <a:latin typeface="Times New Roman"/>
                <a:cs typeface="Times New Roman"/>
              </a:rPr>
              <a:t> </a:t>
            </a:r>
            <a:r>
              <a:rPr sz="4300" spc="-20" dirty="0"/>
              <a:t>for</a:t>
            </a:r>
            <a:r>
              <a:rPr sz="4300" spc="131" dirty="0">
                <a:latin typeface="Times New Roman"/>
                <a:cs typeface="Times New Roman"/>
              </a:rPr>
              <a:t> </a:t>
            </a:r>
            <a:r>
              <a:rPr sz="4300" spc="-31" dirty="0"/>
              <a:t>programming</a:t>
            </a:r>
            <a:endParaRPr sz="4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192" y="696261"/>
            <a:ext cx="11159490" cy="52886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/>
            <a:r>
              <a:rPr lang="pt-BR" sz="2800" spc="-20" dirty="0" smtClean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2800" spc="-20" dirty="0" smtClean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2800" spc="-35" dirty="0" smtClean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-20" dirty="0" smtClean="0">
                <a:solidFill>
                  <a:srgbClr val="39A8DC"/>
                </a:solidFill>
                <a:latin typeface="Arial"/>
                <a:cs typeface="Arial"/>
              </a:rPr>
              <a:t>VP</a:t>
            </a:r>
            <a:r>
              <a:rPr sz="2800" spc="25" dirty="0" smtClean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an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2800" spc="-35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Li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nk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Utility</a:t>
            </a:r>
            <a:endParaRPr sz="2800" dirty="0">
              <a:latin typeface="Arial"/>
              <a:cs typeface="Arial"/>
            </a:endParaRPr>
          </a:p>
          <a:p>
            <a:pPr marL="248940" indent="-236239">
              <a:spcBef>
                <a:spcPts val="6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main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application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dedicate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am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STM8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ice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of</a:t>
            </a:r>
            <a:endParaRPr sz="2000" dirty="0">
              <a:latin typeface="Arial"/>
              <a:cs typeface="Arial"/>
            </a:endParaRPr>
          </a:p>
          <a:p>
            <a:pPr marL="248940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developmen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toolcha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 marL="723960" lvl="1" indent="-237510">
              <a:spcBef>
                <a:spcPts val="14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VP</a:t>
            </a:r>
            <a:r>
              <a:rPr sz="14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–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ST</a:t>
            </a:r>
            <a:r>
              <a:rPr sz="14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ua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Progra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mm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z="14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dedi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8</a:t>
            </a:r>
            <a:r>
              <a:rPr sz="14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de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endParaRPr sz="1400" dirty="0">
              <a:latin typeface="Arial"/>
              <a:cs typeface="Arial"/>
            </a:endParaRPr>
          </a:p>
          <a:p>
            <a:pPr lvl="1">
              <a:spcBef>
                <a:spcPts val="24"/>
              </a:spcBef>
              <a:buClr>
                <a:srgbClr val="00307C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723960" lvl="1" indent="-237510"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Lin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ili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–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dedi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de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endParaRPr sz="1400" dirty="0">
              <a:latin typeface="Arial"/>
              <a:cs typeface="Arial"/>
            </a:endParaRPr>
          </a:p>
          <a:p>
            <a:pPr lvl="1">
              <a:buClr>
                <a:srgbClr val="00307C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come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GUI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command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vers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allowin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wor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sem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auto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mode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erial</a:t>
            </a:r>
            <a:endParaRPr sz="2000" dirty="0">
              <a:latin typeface="Arial"/>
              <a:cs typeface="Arial"/>
            </a:endParaRPr>
          </a:p>
          <a:p>
            <a:pPr marL="248940"/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am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ing)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ommand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rsio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found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stalla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folder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 marL="723960" lvl="1" indent="-237510">
              <a:spcBef>
                <a:spcPts val="14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Lin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ili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:</a:t>
            </a:r>
            <a:r>
              <a:rPr sz="14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c:\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Prog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400" spc="-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86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)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croel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ni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4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8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ili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8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4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ili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b="1" spc="-8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NK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_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CL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I.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1400" dirty="0">
              <a:latin typeface="Arial"/>
              <a:cs typeface="Arial"/>
            </a:endParaRPr>
          </a:p>
          <a:p>
            <a:pPr lvl="1">
              <a:spcBef>
                <a:spcPts val="24"/>
              </a:spcBef>
              <a:buClr>
                <a:srgbClr val="00307C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723960" lvl="1" indent="-237510"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VP:</a:t>
            </a:r>
            <a:r>
              <a:rPr sz="14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c:\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Prog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400" spc="-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86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)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croel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ni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st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_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\s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\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VP_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dLin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xe</a:t>
            </a:r>
            <a:endParaRPr sz="1400" dirty="0">
              <a:latin typeface="Arial"/>
              <a:cs typeface="Arial"/>
            </a:endParaRPr>
          </a:p>
          <a:p>
            <a:pPr lvl="1">
              <a:spcBef>
                <a:spcPts val="3"/>
              </a:spcBef>
              <a:buClr>
                <a:srgbClr val="00307C"/>
              </a:buClr>
              <a:buFont typeface="Arial"/>
              <a:buChar char="•"/>
            </a:pPr>
            <a:endParaRPr sz="1200" dirty="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Bo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them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allo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ming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embed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FLA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memory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gions</a:t>
            </a:r>
            <a:endParaRPr sz="2000" dirty="0">
              <a:latin typeface="Arial"/>
              <a:cs typeface="Arial"/>
            </a:endParaRPr>
          </a:p>
          <a:p>
            <a:pPr marL="248940" marR="5081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STLink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Utili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memories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(using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are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rs)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monitor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inpu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(Single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Output),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no</a:t>
            </a:r>
            <a:r>
              <a:rPr sz="2000" spc="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intru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method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monitor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appli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ation</a:t>
            </a:r>
            <a:endParaRPr sz="2000" dirty="0">
              <a:latin typeface="Arial"/>
              <a:cs typeface="Arial"/>
            </a:endParaRPr>
          </a:p>
          <a:p>
            <a:pPr marL="248940" indent="-236239">
              <a:lnSpc>
                <a:spcPts val="2381"/>
              </a:lnSpc>
              <a:spcBef>
                <a:spcPts val="138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application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fu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support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am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(all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82039" cy="952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15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3560" y="4749995"/>
            <a:ext cx="5247639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4800" dirty="0">
                <a:solidFill>
                  <a:srgbClr val="39A8DC"/>
                </a:solidFill>
                <a:latin typeface="Arial"/>
                <a:cs typeface="Arial"/>
              </a:rPr>
              <a:t>STM32 ODE and tools</a:t>
            </a:r>
            <a:endParaRPr sz="3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9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j-lt"/>
              </a:rPr>
              <a:t>STM32 Open Development Environment</a:t>
            </a:r>
            <a:br>
              <a:rPr lang="en-US" dirty="0" smtClean="0">
                <a:latin typeface="+mj-lt"/>
              </a:rPr>
            </a:br>
            <a:r>
              <a:rPr lang="en-US" sz="2702" b="1" dirty="0"/>
              <a:t>Building block approach</a:t>
            </a:r>
            <a:endParaRPr lang="en-US" sz="4005" b="1" dirty="0"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31391" y="3997830"/>
            <a:ext cx="2016593" cy="640672"/>
            <a:chOff x="903430" y="4521075"/>
            <a:chExt cx="2014728" cy="640079"/>
          </a:xfrm>
        </p:grpSpPr>
        <p:sp>
          <p:nvSpPr>
            <p:cNvPr id="35" name="Round Same Side Corner Rectangle 34"/>
            <p:cNvSpPr/>
            <p:nvPr/>
          </p:nvSpPr>
          <p:spPr>
            <a:xfrm>
              <a:off x="903430" y="4612514"/>
              <a:ext cx="2014728" cy="548640"/>
            </a:xfrm>
            <a:prstGeom prst="round2SameRect">
              <a:avLst/>
            </a:prstGeom>
            <a:solidFill>
              <a:srgbClr val="5C0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Move / actuate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Round Same Side Corner Rectangle 80"/>
            <p:cNvSpPr/>
            <p:nvPr/>
          </p:nvSpPr>
          <p:spPr>
            <a:xfrm>
              <a:off x="1151538" y="4521075"/>
              <a:ext cx="212141" cy="91440"/>
            </a:xfrm>
            <a:prstGeom prst="round2SameRect">
              <a:avLst/>
            </a:prstGeom>
            <a:solidFill>
              <a:srgbClr val="5C0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91" name="Round Same Side Corner Rectangle 90"/>
            <p:cNvSpPr/>
            <p:nvPr/>
          </p:nvSpPr>
          <p:spPr>
            <a:xfrm>
              <a:off x="2442670" y="4521075"/>
              <a:ext cx="212141" cy="91440"/>
            </a:xfrm>
            <a:prstGeom prst="round2SameRect">
              <a:avLst/>
            </a:prstGeom>
            <a:solidFill>
              <a:srgbClr val="5C0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61" name="Picture 2" descr="C:\_Data_\_ST\#Content Creation\Brand and media contents\#Pictos\PNG\PICTO_motor_control_HQ_Whit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075" y="4700554"/>
              <a:ext cx="395552" cy="395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2431391" y="2559818"/>
            <a:ext cx="2016593" cy="640673"/>
            <a:chOff x="903430" y="2771489"/>
            <a:chExt cx="2014728" cy="640080"/>
          </a:xfrm>
        </p:grpSpPr>
        <p:sp>
          <p:nvSpPr>
            <p:cNvPr id="74" name="Round Same Side Corner Rectangle 73"/>
            <p:cNvSpPr/>
            <p:nvPr/>
          </p:nvSpPr>
          <p:spPr>
            <a:xfrm>
              <a:off x="903430" y="2862929"/>
              <a:ext cx="2014728" cy="548640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Connect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1152148" y="2771489"/>
              <a:ext cx="212141" cy="91440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89" name="Round Same Side Corner Rectangle 88"/>
            <p:cNvSpPr/>
            <p:nvPr/>
          </p:nvSpPr>
          <p:spPr>
            <a:xfrm>
              <a:off x="2443280" y="2771489"/>
              <a:ext cx="212141" cy="91440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64" name="Picture 5" descr="C:\_Data_\_ST\#Content Creation\Brand and media contents\#Pictos\PNG\PICTO_Communicaiton_White_HQ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9212" y="2995979"/>
              <a:ext cx="282537" cy="282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431391" y="4716835"/>
            <a:ext cx="2016593" cy="640672"/>
            <a:chOff x="903430" y="5212538"/>
            <a:chExt cx="2014728" cy="640079"/>
          </a:xfrm>
        </p:grpSpPr>
        <p:sp>
          <p:nvSpPr>
            <p:cNvPr id="42" name="Round Same Side Corner Rectangle 41"/>
            <p:cNvSpPr/>
            <p:nvPr/>
          </p:nvSpPr>
          <p:spPr>
            <a:xfrm>
              <a:off x="903430" y="5303977"/>
              <a:ext cx="2014728" cy="54864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Power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83" name="Round Same Side Corner Rectangle 82"/>
            <p:cNvSpPr/>
            <p:nvPr/>
          </p:nvSpPr>
          <p:spPr>
            <a:xfrm>
              <a:off x="1151538" y="5212538"/>
              <a:ext cx="212141" cy="9144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92" name="Round Same Side Corner Rectangle 91"/>
            <p:cNvSpPr/>
            <p:nvPr/>
          </p:nvSpPr>
          <p:spPr>
            <a:xfrm>
              <a:off x="2442670" y="5212538"/>
              <a:ext cx="212141" cy="91440"/>
            </a:xfrm>
            <a:prstGeom prst="round2Same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67" name="Picture 3" descr="C:\_Data_\_ST\#Content Creation\Brand and media contents\#Pictos\PNG\PICTO_Power Efficency_White_HQ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329" y="5412010"/>
              <a:ext cx="339044" cy="339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431391" y="1840811"/>
            <a:ext cx="2016593" cy="640673"/>
            <a:chOff x="903430" y="1012668"/>
            <a:chExt cx="2014728" cy="640080"/>
          </a:xfrm>
        </p:grpSpPr>
        <p:sp>
          <p:nvSpPr>
            <p:cNvPr id="60" name="Round Same Side Corner Rectangle 59"/>
            <p:cNvSpPr/>
            <p:nvPr/>
          </p:nvSpPr>
          <p:spPr>
            <a:xfrm>
              <a:off x="903430" y="1104108"/>
              <a:ext cx="2014728" cy="54864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Sense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Round Same Side Corner Rectangle 86"/>
            <p:cNvSpPr/>
            <p:nvPr/>
          </p:nvSpPr>
          <p:spPr>
            <a:xfrm>
              <a:off x="1152148" y="1012668"/>
              <a:ext cx="212141" cy="9144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94" name="Round Same Side Corner Rectangle 93"/>
            <p:cNvSpPr/>
            <p:nvPr/>
          </p:nvSpPr>
          <p:spPr>
            <a:xfrm>
              <a:off x="2443280" y="1012668"/>
              <a:ext cx="212141" cy="9144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70" name="Picture 6" descr="C:\_Data_\_ST\#Content Creation\Brand and media contents\#Pictos\PNG\PICTO_Gyro_White_HQ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195" y="1208907"/>
              <a:ext cx="339044" cy="339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431391" y="5435839"/>
            <a:ext cx="2016593" cy="633350"/>
            <a:chOff x="903430" y="5904003"/>
            <a:chExt cx="2014728" cy="632764"/>
          </a:xfrm>
        </p:grpSpPr>
        <p:sp>
          <p:nvSpPr>
            <p:cNvPr id="44" name="Round Same Side Corner Rectangle 43"/>
            <p:cNvSpPr/>
            <p:nvPr/>
          </p:nvSpPr>
          <p:spPr>
            <a:xfrm>
              <a:off x="903430" y="5988127"/>
              <a:ext cx="2014728" cy="54864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Process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85" name="Round Same Side Corner Rectangle 84"/>
            <p:cNvSpPr/>
            <p:nvPr/>
          </p:nvSpPr>
          <p:spPr>
            <a:xfrm>
              <a:off x="1151538" y="5904003"/>
              <a:ext cx="212141" cy="9144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93" name="Round Same Side Corner Rectangle 92"/>
            <p:cNvSpPr/>
            <p:nvPr/>
          </p:nvSpPr>
          <p:spPr>
            <a:xfrm>
              <a:off x="2442670" y="5904003"/>
              <a:ext cx="212141" cy="91440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73" name="Picture 4" descr="C:\_Data_\_ST\#Content Creation\Brand and media contents\#Pictos\PNG\PICTO_MCU_White_HQ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081026" y="6095807"/>
              <a:ext cx="354383" cy="354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Group 81"/>
          <p:cNvGrpSpPr/>
          <p:nvPr/>
        </p:nvGrpSpPr>
        <p:grpSpPr>
          <a:xfrm>
            <a:off x="2431391" y="6069191"/>
            <a:ext cx="2016593" cy="450301"/>
            <a:chOff x="903430" y="5904003"/>
            <a:chExt cx="2014728" cy="449884"/>
          </a:xfrm>
        </p:grpSpPr>
        <p:sp>
          <p:nvSpPr>
            <p:cNvPr id="84" name="Round Same Side Corner Rectangle 83"/>
            <p:cNvSpPr/>
            <p:nvPr/>
          </p:nvSpPr>
          <p:spPr>
            <a:xfrm>
              <a:off x="903430" y="5988127"/>
              <a:ext cx="2014728" cy="365760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Software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86" name="Round Same Side Corner Rectangle 85"/>
            <p:cNvSpPr/>
            <p:nvPr/>
          </p:nvSpPr>
          <p:spPr>
            <a:xfrm>
              <a:off x="1151538" y="5904003"/>
              <a:ext cx="212141" cy="91440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88" name="Round Same Side Corner Rectangle 87"/>
            <p:cNvSpPr/>
            <p:nvPr/>
          </p:nvSpPr>
          <p:spPr>
            <a:xfrm>
              <a:off x="2442670" y="5904003"/>
              <a:ext cx="212141" cy="91440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</p:grpSp>
      <p:pic>
        <p:nvPicPr>
          <p:cNvPr id="2050" name="Picture 2" descr="C:\_Data_\_ST\#Content Creation\Brand and media contents\#Pictos\PNG\PICTO_Multimedi Convergence_HQ_Whit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37" y="6191383"/>
            <a:ext cx="282799" cy="28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447984" y="2037231"/>
            <a:ext cx="3443462" cy="3799425"/>
            <a:chOff x="2925508" y="2035347"/>
            <a:chExt cx="3440276" cy="3795909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5359944" y="3695554"/>
              <a:ext cx="10058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359944" y="3814695"/>
              <a:ext cx="100584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359944" y="3933836"/>
              <a:ext cx="10058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359944" y="4052977"/>
              <a:ext cx="1005840" cy="0"/>
            </a:xfrm>
            <a:prstGeom prst="line">
              <a:avLst/>
            </a:prstGeom>
            <a:ln w="19050">
              <a:solidFill>
                <a:srgbClr val="5C0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359944" y="4172118"/>
              <a:ext cx="1005840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359944" y="4291258"/>
              <a:ext cx="100584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25508" y="2204868"/>
              <a:ext cx="1828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925508" y="2923207"/>
              <a:ext cx="18288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925508" y="3647233"/>
              <a:ext cx="18288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925508" y="4356489"/>
              <a:ext cx="1828800" cy="0"/>
            </a:xfrm>
            <a:prstGeom prst="line">
              <a:avLst/>
            </a:prstGeom>
            <a:ln w="19050">
              <a:solidFill>
                <a:srgbClr val="5C0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925508" y="5071742"/>
              <a:ext cx="1828800" cy="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25508" y="5819898"/>
              <a:ext cx="18288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233665" y="2035347"/>
              <a:ext cx="1435298" cy="1828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525" rIns="91525" rtlCol="0" anchor="ctr"/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DATA COLLECT</a:t>
              </a:r>
              <a:endParaRPr lang="en-US" sz="1000" b="1" dirty="0">
                <a:solidFill>
                  <a:schemeClr val="accent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233665" y="2740329"/>
              <a:ext cx="1435298" cy="1828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525" rIns="91525" rtlCol="0" anchor="ctr"/>
            <a:lstStyle/>
            <a:p>
              <a:r>
                <a:rPr lang="en-US" sz="1000" b="1" dirty="0">
                  <a:solidFill>
                    <a:schemeClr val="accent4"/>
                  </a:solidFill>
                </a:rPr>
                <a:t>DATA TRANSMIT</a:t>
              </a:r>
              <a:endParaRPr lang="en-US" sz="1000" b="1" dirty="0">
                <a:solidFill>
                  <a:schemeClr val="accent4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33665" y="3464353"/>
              <a:ext cx="1435298" cy="1828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525" rIns="91525" rtlCol="0" anchor="ctr"/>
            <a:lstStyle/>
            <a:p>
              <a:r>
                <a:rPr lang="en-US" sz="1000" b="1" dirty="0">
                  <a:solidFill>
                    <a:schemeClr val="bg1">
                      <a:lumMod val="50000"/>
                    </a:schemeClr>
                  </a:solidFill>
                </a:rPr>
                <a:t>DATA ACCESS</a:t>
              </a:r>
              <a:endParaRPr lang="en-US" sz="1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33665" y="4173609"/>
              <a:ext cx="1435298" cy="1828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525" rIns="91525" rtlCol="0" anchor="ctr"/>
            <a:lstStyle/>
            <a:p>
              <a:r>
                <a:rPr lang="en-US" sz="1000" b="1" dirty="0">
                  <a:solidFill>
                    <a:srgbClr val="5C0915"/>
                  </a:solidFill>
                </a:rPr>
                <a:t>DATA CREATE</a:t>
              </a:r>
              <a:endParaRPr lang="en-US" sz="1000" b="1" dirty="0">
                <a:solidFill>
                  <a:srgbClr val="5C0915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233665" y="4888862"/>
              <a:ext cx="1435298" cy="1828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525" rIns="91525" rtlCol="0" anchor="ctr"/>
            <a:lstStyle/>
            <a:p>
              <a:r>
                <a:rPr lang="en-US" sz="1000" b="1" dirty="0">
                  <a:solidFill>
                    <a:schemeClr val="accent5">
                      <a:lumMod val="75000"/>
                    </a:schemeClr>
                  </a:solidFill>
                </a:rPr>
                <a:t>DATA POWER</a:t>
              </a:r>
              <a:endParaRPr lang="en-US" sz="1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233665" y="5648376"/>
              <a:ext cx="1435298" cy="1828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525" rIns="91525" rtlCol="0" anchor="ctr"/>
            <a:lstStyle/>
            <a:p>
              <a:r>
                <a:rPr lang="en-US" sz="1000" b="1" dirty="0">
                  <a:solidFill>
                    <a:schemeClr val="accent2"/>
                  </a:solidFill>
                </a:rPr>
                <a:t>DATA PROCESS</a:t>
              </a:r>
              <a:endParaRPr lang="en-US" sz="1000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4752783" y="2204868"/>
              <a:ext cx="607161" cy="14906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752783" y="2934946"/>
              <a:ext cx="607161" cy="879749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752783" y="3651664"/>
              <a:ext cx="607161" cy="28217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752783" y="4052977"/>
              <a:ext cx="607161" cy="303514"/>
            </a:xfrm>
            <a:prstGeom prst="line">
              <a:avLst/>
            </a:prstGeom>
            <a:ln w="19050">
              <a:solidFill>
                <a:srgbClr val="5C09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752783" y="4291258"/>
              <a:ext cx="607161" cy="152864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752783" y="4172119"/>
              <a:ext cx="607161" cy="906110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431391" y="3278823"/>
            <a:ext cx="2016593" cy="640672"/>
            <a:chOff x="1978819" y="3028037"/>
            <a:chExt cx="2014728" cy="640079"/>
          </a:xfrm>
        </p:grpSpPr>
        <p:sp>
          <p:nvSpPr>
            <p:cNvPr id="34" name="Round Same Side Corner Rectangle 33"/>
            <p:cNvSpPr/>
            <p:nvPr/>
          </p:nvSpPr>
          <p:spPr>
            <a:xfrm>
              <a:off x="1978819" y="3119476"/>
              <a:ext cx="2014728" cy="54864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2196" rtlCol="0" anchor="ctr"/>
            <a:lstStyle/>
            <a:p>
              <a:r>
                <a:rPr lang="en-US" sz="1202" b="1" dirty="0">
                  <a:solidFill>
                    <a:schemeClr val="bg1"/>
                  </a:solidFill>
                </a:rPr>
                <a:t>Translate</a:t>
              </a:r>
              <a:endParaRPr lang="en-US" sz="1202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Round Same Side Corner Rectangle 78"/>
            <p:cNvSpPr/>
            <p:nvPr/>
          </p:nvSpPr>
          <p:spPr>
            <a:xfrm>
              <a:off x="2226927" y="3028037"/>
              <a:ext cx="212141" cy="9144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sp>
          <p:nvSpPr>
            <p:cNvPr id="90" name="Round Same Side Corner Rectangle 89"/>
            <p:cNvSpPr/>
            <p:nvPr/>
          </p:nvSpPr>
          <p:spPr>
            <a:xfrm>
              <a:off x="3518059" y="3028037"/>
              <a:ext cx="212141" cy="9144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3074" name="Picture 2" descr="C:\_Data_\_ST\#Content Creation\Brand and media contents\#Pictos\PNG\PICTO_speakers_HQ_White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927" y="3221031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7" name="Chevron 126"/>
          <p:cNvSpPr/>
          <p:nvPr/>
        </p:nvSpPr>
        <p:spPr>
          <a:xfrm>
            <a:off x="1776037" y="1256504"/>
            <a:ext cx="2833603" cy="366100"/>
          </a:xfrm>
          <a:prstGeom prst="chevron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25" rIns="91525" rtlCol="0" anchor="ctr"/>
          <a:lstStyle/>
          <a:p>
            <a:pPr algn="ctr"/>
            <a:r>
              <a:rPr lang="en-US" sz="1802" dirty="0">
                <a:solidFill>
                  <a:schemeClr val="bg1"/>
                </a:solidFill>
              </a:rPr>
              <a:t>The building  blocks</a:t>
            </a:r>
            <a:endParaRPr lang="en-US" sz="1802" dirty="0">
              <a:solidFill>
                <a:schemeClr val="bg1"/>
              </a:solidFill>
            </a:endParaRPr>
          </a:p>
        </p:txBody>
      </p:sp>
      <p:sp>
        <p:nvSpPr>
          <p:cNvPr id="128" name="Chevron 127"/>
          <p:cNvSpPr/>
          <p:nvPr/>
        </p:nvSpPr>
        <p:spPr>
          <a:xfrm>
            <a:off x="4609640" y="1256504"/>
            <a:ext cx="2537441" cy="366100"/>
          </a:xfrm>
          <a:prstGeom prst="chevron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25" rIns="91525" rtlCol="0" anchor="ctr"/>
          <a:lstStyle/>
          <a:p>
            <a:pPr algn="ctr"/>
            <a:r>
              <a:rPr lang="en-US" sz="1802" dirty="0">
                <a:solidFill>
                  <a:schemeClr val="bg1"/>
                </a:solidFill>
              </a:rPr>
              <a:t>Your need</a:t>
            </a:r>
            <a:endParaRPr lang="en-US" sz="1802" dirty="0">
              <a:solidFill>
                <a:schemeClr val="bg1"/>
              </a:solidFill>
            </a:endParaRPr>
          </a:p>
        </p:txBody>
      </p:sp>
      <p:sp>
        <p:nvSpPr>
          <p:cNvPr id="129" name="Chevron 128"/>
          <p:cNvSpPr/>
          <p:nvPr/>
        </p:nvSpPr>
        <p:spPr>
          <a:xfrm>
            <a:off x="7134916" y="1256504"/>
            <a:ext cx="3193187" cy="366100"/>
          </a:xfrm>
          <a:prstGeom prst="chevron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25" rIns="91525" rtlCol="0" anchor="ctr"/>
          <a:lstStyle/>
          <a:p>
            <a:pPr algn="ctr"/>
            <a:r>
              <a:rPr lang="en-US" sz="1802" dirty="0">
                <a:solidFill>
                  <a:schemeClr val="bg1"/>
                </a:solidFill>
              </a:rPr>
              <a:t>Our answer</a:t>
            </a:r>
            <a:endParaRPr lang="en-US" sz="1802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842222" y="2468579"/>
            <a:ext cx="2709194" cy="2937800"/>
            <a:chOff x="6192250" y="2616757"/>
            <a:chExt cx="2706687" cy="2935082"/>
          </a:xfrm>
        </p:grpSpPr>
        <p:pic>
          <p:nvPicPr>
            <p:cNvPr id="125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709" y="3814695"/>
              <a:ext cx="1720344" cy="1737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11" descr="C:\_Data_\_ST\#Content Creation\#Events related activities\2014\31- Electronica - Munich W446\#Content\_ST booth\Augmented things\STM32ODE brochure\Visuals\X-Nucleo pictures\01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0343" y="3468784"/>
              <a:ext cx="1457997" cy="129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250" y="2616757"/>
              <a:ext cx="2706687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8207618" y="5627822"/>
            <a:ext cx="1892185" cy="307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1" dirty="0">
                <a:solidFill>
                  <a:schemeClr val="accent4"/>
                </a:solidFill>
              </a:rPr>
              <a:t>www.st.com/stm32ode</a:t>
            </a:r>
            <a:endParaRPr lang="en-US" sz="1401" dirty="0">
              <a:solidFill>
                <a:schemeClr val="accent4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967988" y="2466840"/>
            <a:ext cx="889893" cy="3355172"/>
            <a:chOff x="5443180" y="2479188"/>
            <a:chExt cx="889070" cy="3352067"/>
          </a:xfrm>
        </p:grpSpPr>
        <p:sp>
          <p:nvSpPr>
            <p:cNvPr id="14" name="Rounded Rectangle 13"/>
            <p:cNvSpPr/>
            <p:nvPr/>
          </p:nvSpPr>
          <p:spPr>
            <a:xfrm>
              <a:off x="5544922" y="2479188"/>
              <a:ext cx="735268" cy="3352067"/>
            </a:xfrm>
            <a:prstGeom prst="roundRect">
              <a:avLst/>
            </a:prstGeom>
            <a:solidFill>
              <a:schemeClr val="bg1">
                <a:alpha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2"/>
            </a:p>
          </p:txBody>
        </p:sp>
        <p:pic>
          <p:nvPicPr>
            <p:cNvPr id="102" name="Picture 3" descr="C:\_Data_\_ST\#Content Creation\#Product marketing\Mass Market\STM32 ODE\STM32ODE brochure\Visuals\X-Nucleo pictures\007_new_logo_LQ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833" y="3248015"/>
              <a:ext cx="566534" cy="564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4" descr="C:\_Data_\_ST\#Content Creation\#Product marketing\Mass Market\STM32 ODE\STM32ODE brochure\Visuals\X-Nucleo pictures\008b_LQ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953" y="2634736"/>
              <a:ext cx="599414" cy="619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5" descr="C:\_Data_\_ST\#Content Creation\#Product marketing\Mass Market\STM32 ODE\STM32ODE brochure\Visuals\X-Nucleo pictures\005_LQ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888" y="3812975"/>
              <a:ext cx="594271" cy="579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6" descr="C:\_Data_\_ST\#Content Creation\#Events related activities\2014\31- Electronica - Munich W446\#Content\STM32 NOW Brochure\Cube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71" y="5176989"/>
              <a:ext cx="548904" cy="53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_Data_\_ST\#Content Creation\#Product marketing\Mass Market\STM32 ODE\STM32ODE brochure\Visuals\Nucleo pictures\Nucleo-avec_-0007_LQ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180" y="4474459"/>
              <a:ext cx="889070" cy="666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962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108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77390" y="116739"/>
            <a:ext cx="8082717" cy="1144058"/>
          </a:xfrm>
          <a:prstGeom prst="rect">
            <a:avLst/>
          </a:prstGeom>
        </p:spPr>
        <p:txBody>
          <a:bodyPr vert="horz" lIns="91525" tIns="45762" rIns="91525" bIns="45762" rtlCol="0" anchor="ctr">
            <a:normAutofit fontScale="97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3304" dirty="0">
                <a:solidFill>
                  <a:srgbClr val="39A9DC"/>
                </a:solidFill>
                <a:latin typeface="Arial"/>
              </a:rPr>
              <a:t>STM32 ODE</a:t>
            </a:r>
          </a:p>
          <a:p>
            <a:pPr fontAlgn="base">
              <a:spcAft>
                <a:spcPct val="0"/>
              </a:spcAft>
            </a:pPr>
            <a:r>
              <a:rPr lang="en-US" sz="2903" dirty="0">
                <a:solidFill>
                  <a:srgbClr val="39A9DC"/>
                </a:solidFill>
              </a:rPr>
              <a:t>STM32 X-</a:t>
            </a:r>
            <a:r>
              <a:rPr lang="en-US" sz="2903" dirty="0" err="1">
                <a:solidFill>
                  <a:srgbClr val="39A9DC"/>
                </a:solidFill>
              </a:rPr>
              <a:t>Nucleo</a:t>
            </a:r>
            <a:r>
              <a:rPr lang="en-US" sz="2903" dirty="0">
                <a:solidFill>
                  <a:srgbClr val="39A9DC"/>
                </a:solidFill>
              </a:rPr>
              <a:t> Portfolio</a:t>
            </a:r>
            <a:endParaRPr lang="en-US" sz="2903" dirty="0">
              <a:solidFill>
                <a:srgbClr val="39A9DC"/>
              </a:solidFill>
              <a:latin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48580" y="2254809"/>
          <a:ext cx="8694842" cy="2070211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1308367"/>
                <a:gridCol w="674666"/>
                <a:gridCol w="1677951"/>
                <a:gridCol w="5033858"/>
              </a:tblGrid>
              <a:tr h="372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Number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Status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Product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Description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P-NUCLEO-6180X1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VL6180X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VL6180X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 pack - NEW - Includes VL6180X Expansion board and STM32F401RE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1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P-NUCLEO-6180X2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VL6180X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VL6180X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 pack - NEW - Includes VL6180X Expansion board and STM32L053R8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X-NUCLEO-6180XA1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VL6180X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Proximity and ambient light sensor expansion board based on VL6180X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X-NUCLEO-CCA02M1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MP34DT01-M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Digital MEMS microphones expansion board based on MP34DT01-M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1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X-NUCLEO-IKS01A1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LSM6DS0; LIS3MDL; LPS25HB; HTS221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Motion MEMS and environmental sensor expansion board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672309" y="1579128"/>
            <a:ext cx="8923655" cy="2997106"/>
          </a:xfrm>
          <a:prstGeom prst="roundRect">
            <a:avLst>
              <a:gd name="adj" fmla="val 5584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71" tIns="135179" rIns="68671" rtlCol="0" anchor="t"/>
          <a:lstStyle/>
          <a:p>
            <a:pPr fontAlgn="base">
              <a:spcBef>
                <a:spcPts val="450"/>
              </a:spcBef>
              <a:spcAft>
                <a:spcPct val="0"/>
              </a:spcAft>
              <a:buClr>
                <a:srgbClr val="D4007A"/>
              </a:buClr>
            </a:pPr>
            <a:endParaRPr lang="en-US" sz="1202" dirty="0">
              <a:solidFill>
                <a:srgbClr val="1F497D"/>
              </a:solidFill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47912" y="1449140"/>
            <a:ext cx="4448324" cy="4432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2" b="1" dirty="0">
                <a:solidFill>
                  <a:prstClr val="white"/>
                </a:solidFill>
              </a:rPr>
              <a:t>Sensors Expansion Boards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8579" y="4742021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Proximity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54446" y="5125378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Motion MEMS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5465" y="5529855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Environmental Sensors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55465" y="5934331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MEMS Microphones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97" y="4860135"/>
            <a:ext cx="1245752" cy="974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97125">
            <a:off x="6387825" y="4952884"/>
            <a:ext cx="778539" cy="938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1416">
            <a:off x="7870683" y="4939457"/>
            <a:ext cx="1063702" cy="10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186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109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77390" y="116739"/>
            <a:ext cx="8082717" cy="1144058"/>
          </a:xfrm>
          <a:prstGeom prst="rect">
            <a:avLst/>
          </a:prstGeom>
        </p:spPr>
        <p:txBody>
          <a:bodyPr vert="horz" lIns="91525" tIns="45762" rIns="91525" bIns="45762" rtlCol="0" anchor="ctr">
            <a:normAutofit fontScale="97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3304" dirty="0">
                <a:solidFill>
                  <a:srgbClr val="39A9DC"/>
                </a:solidFill>
                <a:latin typeface="Arial"/>
              </a:rPr>
              <a:t>STM32 ODE</a:t>
            </a:r>
          </a:p>
          <a:p>
            <a:pPr fontAlgn="base">
              <a:spcAft>
                <a:spcPct val="0"/>
              </a:spcAft>
            </a:pPr>
            <a:r>
              <a:rPr lang="en-US" sz="2903" dirty="0">
                <a:solidFill>
                  <a:srgbClr val="39A9DC"/>
                </a:solidFill>
              </a:rPr>
              <a:t>STM32 X-</a:t>
            </a:r>
            <a:r>
              <a:rPr lang="en-US" sz="2903" dirty="0" err="1">
                <a:solidFill>
                  <a:srgbClr val="39A9DC"/>
                </a:solidFill>
              </a:rPr>
              <a:t>Nucleo</a:t>
            </a:r>
            <a:r>
              <a:rPr lang="en-US" sz="2903" dirty="0">
                <a:solidFill>
                  <a:srgbClr val="39A9DC"/>
                </a:solidFill>
              </a:rPr>
              <a:t> Portfolio</a:t>
            </a:r>
            <a:endParaRPr lang="en-US" sz="2903" dirty="0">
              <a:solidFill>
                <a:srgbClr val="39A9DC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72309" y="1579128"/>
            <a:ext cx="8923655" cy="2997106"/>
          </a:xfrm>
          <a:prstGeom prst="roundRect">
            <a:avLst>
              <a:gd name="adj" fmla="val 5584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71" tIns="135179" rIns="68671" rtlCol="0" anchor="t"/>
          <a:lstStyle/>
          <a:p>
            <a:pPr fontAlgn="base">
              <a:spcBef>
                <a:spcPts val="450"/>
              </a:spcBef>
              <a:spcAft>
                <a:spcPct val="0"/>
              </a:spcAft>
              <a:buClr>
                <a:srgbClr val="D4007A"/>
              </a:buClr>
            </a:pPr>
            <a:endParaRPr lang="en-US" sz="1202" dirty="0">
              <a:solidFill>
                <a:srgbClr val="1F497D"/>
              </a:solidFill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47912" y="1449140"/>
            <a:ext cx="4448324" cy="4432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2" b="1" dirty="0">
                <a:solidFill>
                  <a:prstClr val="white"/>
                </a:solidFill>
              </a:rPr>
              <a:t>Connectivity Expansion Boards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48579" y="4742021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Bluetooth Smart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54446" y="5125378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 err="1">
                <a:solidFill>
                  <a:prstClr val="white"/>
                </a:solidFill>
              </a:rPr>
              <a:t>SubGhz</a:t>
            </a:r>
            <a:endParaRPr lang="en-US" sz="1802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55465" y="5529855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NFC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824851" y="2178538"/>
          <a:ext cx="8694842" cy="2029810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1308367"/>
                <a:gridCol w="674666"/>
                <a:gridCol w="1677951"/>
                <a:gridCol w="5033858"/>
              </a:tblGrid>
              <a:tr h="372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Number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Status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Product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Description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X-NUCLEO-IDB04A1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BlueNRG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; BALF-NRG-01D3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Bluetooth low energy expansion board based on BlueNRG for STM32 Nucleo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1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X-NUCLEO-IDB05A1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Evaluation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SPBTLE-RF;BlueNRG-MS;BALF-NRG-01D3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Bluetooth Low Energy expansion board based on SPBTLE-RF module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X-NUCLEO-IDS01A4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SPSGRF-868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Sub-1 GHz RF expansion board based on the SPSGRF-868 module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X-NUCLEO-IDS01A5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SPSGRF-915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Sub-1 GHz RF expansion board based on the SPSGRF-915 module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X-NUCLEO-NFC01A1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M24SR64-YMN6T/2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Dynamic NFC tag expansion board based on M24SR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6" name="Picture 3" descr="C:\_Data_\_ST\#Content Creation\#Product marketing\Mass Market\STM32 ODE\STM32ODE brochure\Visuals\X-Nucleo pictures\007_new_logo_LQ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59" y="4706222"/>
            <a:ext cx="1069227" cy="106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12704" y="4763559"/>
            <a:ext cx="595784" cy="1028720"/>
          </a:xfrm>
          <a:prstGeom prst="rect">
            <a:avLst/>
          </a:prstGeom>
        </p:spPr>
      </p:pic>
      <p:pic>
        <p:nvPicPr>
          <p:cNvPr id="20" name="Picture 2" descr="C:\work\A Solution&amp;Activities\A  RELEASE IMS-RefDesign\xxx - NUCLEO\X-NUCLEO-IDS01A4 - SPSGRF868MHz\Documents\X-NUCLEO-IDS01A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5" y="4890013"/>
            <a:ext cx="1033175" cy="7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28" y="4940662"/>
            <a:ext cx="949733" cy="8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633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523" y="4904801"/>
            <a:ext cx="7077709" cy="118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4800" spc="-5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llatio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SW4STM32</a:t>
            </a:r>
            <a:endParaRPr sz="4800">
              <a:latin typeface="Arial"/>
              <a:cs typeface="Arial"/>
            </a:endParaRPr>
          </a:p>
          <a:p>
            <a:pPr marL="12701">
              <a:spcBef>
                <a:spcPts val="55"/>
              </a:spcBef>
            </a:pP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y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tem</a:t>
            </a:r>
            <a:r>
              <a:rPr sz="2800" spc="9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orkbench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800" spc="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M32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08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110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977390" y="116739"/>
            <a:ext cx="8082717" cy="1144058"/>
          </a:xfrm>
          <a:prstGeom prst="rect">
            <a:avLst/>
          </a:prstGeom>
        </p:spPr>
        <p:txBody>
          <a:bodyPr vert="horz" lIns="91525" tIns="45762" rIns="91525" bIns="45762" rtlCol="0" anchor="ctr">
            <a:normAutofit fontScale="975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sz="3304" dirty="0">
                <a:solidFill>
                  <a:srgbClr val="39A9DC"/>
                </a:solidFill>
                <a:latin typeface="Arial"/>
              </a:rPr>
              <a:t>STM32 ODE</a:t>
            </a:r>
          </a:p>
          <a:p>
            <a:pPr fontAlgn="base">
              <a:spcAft>
                <a:spcPct val="0"/>
              </a:spcAft>
            </a:pPr>
            <a:r>
              <a:rPr lang="en-US" sz="2903" dirty="0">
                <a:solidFill>
                  <a:srgbClr val="39A9DC"/>
                </a:solidFill>
              </a:rPr>
              <a:t>STM32 X-</a:t>
            </a:r>
            <a:r>
              <a:rPr lang="en-US" sz="2903" dirty="0" err="1">
                <a:solidFill>
                  <a:srgbClr val="39A9DC"/>
                </a:solidFill>
              </a:rPr>
              <a:t>Nucleo</a:t>
            </a:r>
            <a:r>
              <a:rPr lang="en-US" sz="2903" dirty="0">
                <a:solidFill>
                  <a:srgbClr val="39A9DC"/>
                </a:solidFill>
              </a:rPr>
              <a:t> Portfolio</a:t>
            </a:r>
            <a:endParaRPr lang="en-US" sz="2903" dirty="0">
              <a:solidFill>
                <a:srgbClr val="39A9DC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672309" y="1274047"/>
            <a:ext cx="8923655" cy="2234400"/>
          </a:xfrm>
          <a:prstGeom prst="roundRect">
            <a:avLst>
              <a:gd name="adj" fmla="val 5584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71" tIns="135179" rIns="68671" rtlCol="0" anchor="t"/>
          <a:lstStyle/>
          <a:p>
            <a:pPr fontAlgn="base">
              <a:spcBef>
                <a:spcPts val="450"/>
              </a:spcBef>
              <a:spcAft>
                <a:spcPct val="0"/>
              </a:spcAft>
              <a:buClr>
                <a:srgbClr val="D4007A"/>
              </a:buClr>
            </a:pPr>
            <a:endParaRPr lang="en-US" sz="1202" dirty="0">
              <a:solidFill>
                <a:srgbClr val="1F497D"/>
              </a:solidFill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947912" y="1144057"/>
            <a:ext cx="4448324" cy="4432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2" b="1" dirty="0">
                <a:solidFill>
                  <a:prstClr val="white"/>
                </a:solidFill>
              </a:rPr>
              <a:t>Motor Control Expansion Boards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78176" y="3614964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Stepper Motors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84043" y="3998322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Brush DC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85062" y="4402798"/>
            <a:ext cx="2634580" cy="305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2" dirty="0">
                <a:solidFill>
                  <a:prstClr val="white"/>
                </a:solidFill>
              </a:rPr>
              <a:t>NFC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824851" y="1677953"/>
          <a:ext cx="8694842" cy="1701134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1308367"/>
                <a:gridCol w="674666"/>
                <a:gridCol w="1677951"/>
                <a:gridCol w="5033858"/>
              </a:tblGrid>
              <a:tr h="372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Number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Status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Product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Description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X-NUCLEO-IHM01A1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L6474PD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Stepper motor driver expansion board based on L6474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1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X-NUCLEO-IHM03A1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powerSTEP01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High power stepper motor driver expansion board based on powerSTEP01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X-NUCLEO-IHM04A1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L6206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Dual brush DC motor driver expansion board based on L6206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6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X-NUCLEO-IHM05A1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L6208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Bipolar stepper motor driver expansion board based on L6208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1824850" y="5338940"/>
          <a:ext cx="8694842" cy="715106"/>
        </p:xfrm>
        <a:graphic>
          <a:graphicData uri="http://schemas.openxmlformats.org/drawingml/2006/table">
            <a:tbl>
              <a:tblPr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tblPr>
              <a:tblGrid>
                <a:gridCol w="1308367"/>
                <a:gridCol w="674666"/>
                <a:gridCol w="1677951"/>
                <a:gridCol w="5033858"/>
              </a:tblGrid>
              <a:tr h="3729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Number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Marketing Status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Core Product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Description</a:t>
                      </a:r>
                    </a:p>
                  </a:txBody>
                  <a:tcPr marL="6863" marR="6863" marT="68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1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X-NUCLEO-PLC01A1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Active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CLT01-38SQ7;VNI8200XP</a:t>
                      </a: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Industrial input/output expansion board based on VNI8200XP and CLT01-38SQ7 for STM32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Nucleo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63" marR="6863" marT="686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1672309" y="5186397"/>
            <a:ext cx="8923655" cy="1067788"/>
          </a:xfrm>
          <a:prstGeom prst="roundRect">
            <a:avLst>
              <a:gd name="adj" fmla="val 5584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71" tIns="135179" rIns="68671" rtlCol="0" anchor="t"/>
          <a:lstStyle/>
          <a:p>
            <a:pPr fontAlgn="base">
              <a:spcBef>
                <a:spcPts val="450"/>
              </a:spcBef>
              <a:spcAft>
                <a:spcPct val="0"/>
              </a:spcAft>
              <a:buClr>
                <a:srgbClr val="D4007A"/>
              </a:buClr>
            </a:pPr>
            <a:endParaRPr lang="en-US" sz="1202" dirty="0">
              <a:solidFill>
                <a:srgbClr val="1F497D"/>
              </a:solidFill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47912" y="4819424"/>
            <a:ext cx="4448324" cy="4432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802" b="1" dirty="0">
                <a:solidFill>
                  <a:prstClr val="white"/>
                </a:solidFill>
              </a:rPr>
              <a:t>Input-Output Expansion Boards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469076" y="3721776"/>
            <a:ext cx="996434" cy="9018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59" y="3632367"/>
            <a:ext cx="1111957" cy="1003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82" y="3655120"/>
            <a:ext cx="1124991" cy="1005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17968" y="3697094"/>
            <a:ext cx="1053486" cy="9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93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05236" y="1027058"/>
            <a:ext cx="8097619" cy="4611478"/>
            <a:chOff x="1480487" y="794274"/>
            <a:chExt cx="9269383" cy="5278783"/>
          </a:xfrm>
        </p:grpSpPr>
        <p:grpSp>
          <p:nvGrpSpPr>
            <p:cNvPr id="20" name="Group 19"/>
            <p:cNvGrpSpPr/>
            <p:nvPr/>
          </p:nvGrpSpPr>
          <p:grpSpPr>
            <a:xfrm>
              <a:off x="1480487" y="794274"/>
              <a:ext cx="4143661" cy="2317016"/>
              <a:chOff x="1480487" y="794274"/>
              <a:chExt cx="4143661" cy="2317016"/>
            </a:xfrm>
          </p:grpSpPr>
          <p:pic>
            <p:nvPicPr>
              <p:cNvPr id="21" name="Picture 9"/>
              <p:cNvPicPr>
                <a:picLocks noChangeAspect="1" noChangeArrowheads="1"/>
              </p:cNvPicPr>
              <p:nvPr/>
            </p:nvPicPr>
            <p:blipFill>
              <a:blip r:embed="rId2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4703" y="817959"/>
                <a:ext cx="2420248" cy="1210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 descr="C:\_Data_\_ST\#Content Creation\Brand and media contents\#Pictos\PNG\M24SR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0279" y="1890514"/>
                <a:ext cx="1134005" cy="113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C:\_Data_\_ST\#Content Creation\Brand and media contents\#Pictos\PNG\M24LR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6509" y="1890514"/>
                <a:ext cx="1134005" cy="113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3" descr="C:\_Data_\_ST\#Content Creation\Brand and media contents\#Pictos\PNG\SRTAG-D.png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4014" y="2025786"/>
                <a:ext cx="853107" cy="854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3" descr="C:\_Data_\_ST\#Content Creation\Brand and media contents\#Pictos\PNG\95HF.pn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9226" y="1890514"/>
                <a:ext cx="1134005" cy="1134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ounded Rectangle 25"/>
              <p:cNvSpPr/>
              <p:nvPr/>
            </p:nvSpPr>
            <p:spPr>
              <a:xfrm>
                <a:off x="1480487" y="794274"/>
                <a:ext cx="4143661" cy="2317016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011" tIns="61004" rIns="122011" bIns="61004" spcCol="0" rtlCol="0" anchor="ctr"/>
              <a:lstStyle/>
              <a:p>
                <a:pPr algn="ctr"/>
                <a:endParaRPr lang="en-US" sz="1102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480487" y="3756041"/>
              <a:ext cx="4143661" cy="2317016"/>
              <a:chOff x="1480487" y="3756041"/>
              <a:chExt cx="4143661" cy="2317016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751173" y="3871755"/>
                <a:ext cx="3553567" cy="2148396"/>
                <a:chOff x="1717445" y="3116174"/>
                <a:chExt cx="2666217" cy="1610924"/>
              </a:xfrm>
            </p:grpSpPr>
            <p:pic>
              <p:nvPicPr>
                <p:cNvPr id="30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1510" y="3116174"/>
                  <a:ext cx="2152152" cy="7939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" name="Picture 2" descr="C:\_Data_\_ST\#Content Creation\Brand and media contents\#Pictos\PNG\Spirit.png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7445" y="3652966"/>
                  <a:ext cx="1255079" cy="10741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9" name="Rounded Rectangle 28"/>
              <p:cNvSpPr/>
              <p:nvPr/>
            </p:nvSpPr>
            <p:spPr>
              <a:xfrm>
                <a:off x="1480487" y="3756041"/>
                <a:ext cx="4143661" cy="2317016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011" tIns="61004" rIns="122011" bIns="61004" spcCol="0" rtlCol="0" anchor="ctr"/>
              <a:lstStyle/>
              <a:p>
                <a:pPr algn="ctr"/>
                <a:endParaRPr lang="en-US" sz="1102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606209" y="3756041"/>
              <a:ext cx="4143661" cy="2317016"/>
              <a:chOff x="6606209" y="3756041"/>
              <a:chExt cx="4143661" cy="2317016"/>
            </a:xfrm>
          </p:grpSpPr>
          <p:pic>
            <p:nvPicPr>
              <p:cNvPr id="33" name="Picture 9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5198690">
                <a:off x="8070794" y="4443010"/>
                <a:ext cx="1214492" cy="203661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32850" y="3928220"/>
                <a:ext cx="2290380" cy="867258"/>
              </a:xfrm>
              <a:prstGeom prst="rect">
                <a:avLst/>
              </a:prstGeom>
            </p:spPr>
          </p:pic>
          <p:sp>
            <p:nvSpPr>
              <p:cNvPr id="35" name="Rounded Rectangle 34"/>
              <p:cNvSpPr/>
              <p:nvPr/>
            </p:nvSpPr>
            <p:spPr>
              <a:xfrm>
                <a:off x="6606209" y="3756041"/>
                <a:ext cx="4143661" cy="2317016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011" tIns="61004" rIns="122011" bIns="61004" spcCol="0" rtlCol="0" anchor="ctr"/>
              <a:lstStyle/>
              <a:p>
                <a:pPr algn="ctr"/>
                <a:endParaRPr lang="en-US" sz="1102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606209" y="794274"/>
              <a:ext cx="4143661" cy="2317016"/>
              <a:chOff x="6606209" y="794274"/>
              <a:chExt cx="4143661" cy="2317016"/>
            </a:xfrm>
          </p:grpSpPr>
          <p:pic>
            <p:nvPicPr>
              <p:cNvPr id="37" name="Picture 8"/>
              <p:cNvPicPr>
                <a:picLocks noChangeAspect="1" noChangeArrowheads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172560" y="1703959"/>
                <a:ext cx="2399063" cy="12709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6" descr="http://www.bluetooth.com/SiteCollectionImages/LogoBluetoothSmart.jpg"/>
              <p:cNvPicPr>
                <a:picLocks noChangeAspect="1" noChangeArrowheads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5419" y="807231"/>
                <a:ext cx="2705242" cy="11776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ounded Rectangle 38"/>
              <p:cNvSpPr/>
              <p:nvPr/>
            </p:nvSpPr>
            <p:spPr>
              <a:xfrm>
                <a:off x="6606209" y="794274"/>
                <a:ext cx="4143661" cy="2317016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2011" tIns="61004" rIns="122011" bIns="61004" spcCol="0" rtlCol="0" anchor="ctr"/>
              <a:lstStyle/>
              <a:p>
                <a:pPr algn="ctr"/>
                <a:endParaRPr lang="en-US" sz="1102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0" name="Oval 39"/>
            <p:cNvSpPr/>
            <p:nvPr/>
          </p:nvSpPr>
          <p:spPr>
            <a:xfrm>
              <a:off x="5179713" y="2525694"/>
              <a:ext cx="1828086" cy="182922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61004" rIns="0" bIns="61004" rtlCol="0" anchor="ctr"/>
            <a:lstStyle/>
            <a:p>
              <a:pPr algn="ctr"/>
              <a:r>
                <a:rPr lang="en-US" sz="2002" dirty="0"/>
                <a:t>Connect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55426" y="139512"/>
            <a:ext cx="505285" cy="595731"/>
            <a:chOff x="697887" y="2667001"/>
            <a:chExt cx="673713" cy="794308"/>
          </a:xfrm>
        </p:grpSpPr>
        <p:sp>
          <p:nvSpPr>
            <p:cNvPr id="42" name="Rounded Rectangle 41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32"/>
              <a:endParaRPr lang="en-US" sz="1300">
                <a:solidFill>
                  <a:prstClr val="white"/>
                </a:solidFill>
              </a:endParaRPr>
            </a:p>
          </p:txBody>
        </p:sp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9920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3" dirty="0"/>
              <a:t>	Connectivity - </a:t>
            </a:r>
            <a:r>
              <a:rPr lang="en-US" sz="2803" dirty="0"/>
              <a:t>BlueNRG Expansion Board: </a:t>
            </a:r>
            <a:br>
              <a:rPr lang="en-US" sz="2803" dirty="0"/>
            </a:br>
            <a:endParaRPr lang="en-US" sz="280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112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834751"/>
            <a:ext cx="2346502" cy="251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06001" y="745543"/>
            <a:ext cx="2034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X-NUCLEO-IDB04A1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0" y="3767855"/>
            <a:ext cx="2667000" cy="23358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060941" y="3767854"/>
            <a:ext cx="2034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X-NUCLEO-IDB05A1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743970" y="1450976"/>
            <a:ext cx="4666229" cy="4797425"/>
          </a:xfrm>
          <a:prstGeom prst="roundRect">
            <a:avLst>
              <a:gd name="adj" fmla="val 1259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41" tIns="457200" rtlCol="0" anchor="t" anchorCtr="0"/>
          <a:lstStyle/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1270" y="1129912"/>
            <a:ext cx="4666229" cy="259163"/>
          </a:xfrm>
          <a:prstGeom prst="roundRect">
            <a:avLst/>
          </a:prstGeom>
          <a:solidFill>
            <a:srgbClr val="002052"/>
          </a:solidFill>
          <a:ln w="25400" cap="flat" cmpd="sng" algn="ctr">
            <a:solidFill>
              <a:srgbClr val="00205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75"/>
            <a:r>
              <a:rPr lang="en-US" sz="1600" kern="0" dirty="0">
                <a:solidFill>
                  <a:prstClr val="white"/>
                </a:solidFill>
                <a:latin typeface="Arial"/>
              </a:rPr>
              <a:t>Features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424544" y="2209801"/>
            <a:ext cx="4811486" cy="340195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fr-FR" sz="800" kern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Ultra-low-power Bluetooth low-energy connectivity</a:t>
            </a:r>
          </a:p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Self-consistent RF design (includes antenna, </a:t>
            </a:r>
            <a:r>
              <a:rPr lang="en-US" sz="1400" dirty="0" err="1">
                <a:solidFill>
                  <a:srgbClr val="002052"/>
                </a:solidFill>
                <a:latin typeface="Arial"/>
              </a:rPr>
              <a:t>balun</a:t>
            </a:r>
            <a:r>
              <a:rPr lang="en-US" sz="1400" dirty="0">
                <a:solidFill>
                  <a:srgbClr val="002052"/>
                </a:solidFill>
                <a:latin typeface="Arial"/>
              </a:rPr>
              <a:t> filter, etc.) or module for quicker </a:t>
            </a:r>
            <a:r>
              <a:rPr lang="en-US" sz="1400" dirty="0" err="1">
                <a:solidFill>
                  <a:srgbClr val="002052"/>
                </a:solidFill>
                <a:latin typeface="Arial"/>
              </a:rPr>
              <a:t>desing</a:t>
            </a:r>
            <a:endParaRPr lang="en-US" sz="1400" dirty="0">
              <a:solidFill>
                <a:srgbClr val="002052"/>
              </a:solidFill>
              <a:latin typeface="Arial"/>
            </a:endParaRPr>
          </a:p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SPI communication interface with host MCU</a:t>
            </a:r>
          </a:p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OUT-OF-THE-BOX:</a:t>
            </a:r>
          </a:p>
          <a:p>
            <a:pPr marL="1085940" lvl="2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Ready-to-use shield-plugin for RF BLE connectivity</a:t>
            </a:r>
          </a:p>
          <a:p>
            <a:pPr marL="1085940" lvl="2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Application examples, quick starting guide and tutorials</a:t>
            </a:r>
          </a:p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SOFTWARE DEVELOPMENT KIT :</a:t>
            </a:r>
          </a:p>
          <a:p>
            <a:pPr marL="1085940" lvl="2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Extensive examples (source-code and application notes) and API documentation</a:t>
            </a:r>
          </a:p>
          <a:p>
            <a:pPr marL="1085940" lvl="2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Support both ACI and HCI control interfaces over SPI</a:t>
            </a:r>
          </a:p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Growing library of BLE profiles</a:t>
            </a:r>
          </a:p>
          <a:p>
            <a:pPr marL="628702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BENEFITS:</a:t>
            </a:r>
          </a:p>
          <a:p>
            <a:pPr marL="1085940" lvl="2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Fast prototyping of user applications, start hands-on coding in 1-day</a:t>
            </a:r>
          </a:p>
          <a:p>
            <a:pPr marL="1085940" lvl="2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No deep Bluetooth low energy connectivity or RF skills required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5426" y="139512"/>
            <a:ext cx="505285" cy="595731"/>
            <a:chOff x="697887" y="2667001"/>
            <a:chExt cx="673713" cy="794308"/>
          </a:xfrm>
        </p:grpSpPr>
        <p:sp>
          <p:nvSpPr>
            <p:cNvPr id="18" name="Rounded Rectangle 17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32"/>
              <a:endParaRPr lang="en-US" sz="1300">
                <a:solidFill>
                  <a:prstClr val="white"/>
                </a:solidFill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697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01" y="1601682"/>
            <a:ext cx="2530208" cy="4368824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4842986" y="2315187"/>
            <a:ext cx="4815941" cy="340510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fr-FR" sz="800" kern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The device is a dynamic NFC/RFID tag IC with a dual interface.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It embeds a 64 Kbit EEPROM memory. 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It can be operated from an I2C interface or by a 13.56 MHz RFID reader or a NFC phone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NFC antenna: 31 mm x 30 mm 13.56 MHz double layer inductive antenna etched on the PCB (ANT14)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5426" y="139512"/>
            <a:ext cx="505285" cy="595731"/>
            <a:chOff x="697887" y="2667001"/>
            <a:chExt cx="673713" cy="794308"/>
          </a:xfrm>
        </p:grpSpPr>
        <p:sp>
          <p:nvSpPr>
            <p:cNvPr id="11" name="Rounded Rectangle 10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32"/>
              <a:endParaRPr lang="en-US" sz="1300">
                <a:solidFill>
                  <a:prstClr val="white"/>
                </a:solidFill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180825" y="1601681"/>
            <a:ext cx="208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X-NUCLEO-NFC01A1</a:t>
            </a:r>
            <a:endParaRPr lang="pt-BR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571500"/>
          </a:xfrm>
        </p:spPr>
        <p:txBody>
          <a:bodyPr>
            <a:normAutofit fontScale="90000"/>
          </a:bodyPr>
          <a:lstStyle/>
          <a:p>
            <a:r>
              <a:rPr lang="en-US" sz="3203" dirty="0"/>
              <a:t>	Connectivity - </a:t>
            </a:r>
            <a:r>
              <a:rPr lang="en-US" sz="2803" dirty="0"/>
              <a:t>NFC Expansion Board: </a:t>
            </a:r>
            <a:br>
              <a:rPr lang="en-US" sz="2803" dirty="0"/>
            </a:br>
            <a:endParaRPr lang="en-US" sz="2803" dirty="0"/>
          </a:p>
        </p:txBody>
      </p:sp>
      <p:sp>
        <p:nvSpPr>
          <p:cNvPr id="15" name="Rounded Rectangle 14"/>
          <p:cNvSpPr/>
          <p:nvPr/>
        </p:nvSpPr>
        <p:spPr>
          <a:xfrm>
            <a:off x="5167028" y="2411013"/>
            <a:ext cx="4666229" cy="259163"/>
          </a:xfrm>
          <a:prstGeom prst="roundRect">
            <a:avLst/>
          </a:prstGeom>
          <a:solidFill>
            <a:srgbClr val="002052"/>
          </a:solidFill>
          <a:ln w="25400" cap="flat" cmpd="sng" algn="ctr">
            <a:solidFill>
              <a:srgbClr val="00205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75"/>
            <a:r>
              <a:rPr lang="en-US" sz="1600" kern="0" dirty="0">
                <a:solidFill>
                  <a:prstClr val="white"/>
                </a:solidFill>
                <a:latin typeface="Arial"/>
              </a:rPr>
              <a:t>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67028" y="2746376"/>
            <a:ext cx="4666229" cy="2362200"/>
          </a:xfrm>
          <a:prstGeom prst="roundRect">
            <a:avLst>
              <a:gd name="adj" fmla="val 1259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41" tIns="457200" rtlCol="0" anchor="t" anchorCtr="0"/>
          <a:lstStyle/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60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114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47023" y="2258510"/>
            <a:ext cx="1997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X-NUCLEO-IDS01A</a:t>
            </a:r>
            <a:r>
              <a:rPr lang="en-US" dirty="0"/>
              <a:t>x</a:t>
            </a:r>
            <a:endParaRPr lang="pt-BR" dirty="0"/>
          </a:p>
        </p:txBody>
      </p:sp>
      <p:sp>
        <p:nvSpPr>
          <p:cNvPr id="14" name="Rounded Rectangle 13"/>
          <p:cNvSpPr/>
          <p:nvPr/>
        </p:nvSpPr>
        <p:spPr>
          <a:xfrm>
            <a:off x="743970" y="2309309"/>
            <a:ext cx="4666229" cy="2723066"/>
          </a:xfrm>
          <a:prstGeom prst="roundRect">
            <a:avLst>
              <a:gd name="adj" fmla="val 1259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41" tIns="457200" rtlCol="0" anchor="t" anchorCtr="0"/>
          <a:lstStyle/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43970" y="1950638"/>
            <a:ext cx="4666229" cy="259163"/>
          </a:xfrm>
          <a:prstGeom prst="roundRect">
            <a:avLst/>
          </a:prstGeom>
          <a:solidFill>
            <a:srgbClr val="002052"/>
          </a:solidFill>
          <a:ln w="25400" cap="flat" cmpd="sng" algn="ctr">
            <a:solidFill>
              <a:srgbClr val="00205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75"/>
            <a:r>
              <a:rPr lang="en-US" sz="1600" kern="0" dirty="0">
                <a:solidFill>
                  <a:prstClr val="white"/>
                </a:solidFill>
                <a:latin typeface="Arial"/>
              </a:rPr>
              <a:t>Features</a:t>
            </a:r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424544" y="2209801"/>
            <a:ext cx="4811486" cy="340195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fr-FR" sz="800" kern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The X-NUCLEO-IDS01A4, X-NUCLEO-IDS01A5 are evaluation boards based on the SPIRIT1 RF modules SPSGRF-868 and SPSGRF-915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The SPIRIT1 module communicates with the STM32 </a:t>
            </a:r>
            <a:r>
              <a:rPr lang="en-US" sz="1400" dirty="0" err="1">
                <a:solidFill>
                  <a:srgbClr val="002052"/>
                </a:solidFill>
                <a:latin typeface="Arial"/>
              </a:rPr>
              <a:t>Nucleo</a:t>
            </a:r>
            <a:r>
              <a:rPr lang="en-US" sz="1400" dirty="0">
                <a:solidFill>
                  <a:srgbClr val="002052"/>
                </a:solidFill>
                <a:latin typeface="Arial"/>
              </a:rPr>
              <a:t> board host microcontroller through an SPI link available on the Arduino UNO R3 connector</a:t>
            </a:r>
            <a:r>
              <a:rPr lang="en-US" sz="1400" dirty="0">
                <a:solidFill>
                  <a:srgbClr val="002052"/>
                </a:solidFill>
                <a:latin typeface="Arial"/>
              </a:rPr>
              <a:t>.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SPSGRF </a:t>
            </a:r>
            <a:r>
              <a:rPr lang="en-US" sz="1400" dirty="0">
                <a:solidFill>
                  <a:srgbClr val="002052"/>
                </a:solidFill>
                <a:latin typeface="Arial"/>
              </a:rPr>
              <a:t/>
            </a:r>
            <a:br>
              <a:rPr lang="en-US" sz="1400" dirty="0">
                <a:solidFill>
                  <a:srgbClr val="002052"/>
                </a:solidFill>
                <a:latin typeface="Arial"/>
              </a:rPr>
            </a:br>
            <a:r>
              <a:rPr lang="en-US" sz="1400" dirty="0">
                <a:solidFill>
                  <a:srgbClr val="002052"/>
                </a:solidFill>
                <a:latin typeface="Arial"/>
              </a:rPr>
              <a:t>SPIRIT1 (Low data-rate, low-power sub-1GHz transceiver) </a:t>
            </a:r>
            <a:r>
              <a:rPr lang="en-US" sz="1400" dirty="0">
                <a:solidFill>
                  <a:srgbClr val="002052"/>
                </a:solidFill>
                <a:latin typeface="Arial"/>
              </a:rPr>
              <a:t>module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</a:rPr>
              <a:t>M95640-RMC6TG</a:t>
            </a:r>
            <a:br>
              <a:rPr lang="en-US" sz="1400" dirty="0">
                <a:solidFill>
                  <a:srgbClr val="002052"/>
                </a:solidFill>
                <a:latin typeface="Arial"/>
              </a:rPr>
            </a:br>
            <a:r>
              <a:rPr lang="en-US" sz="1400" dirty="0">
                <a:solidFill>
                  <a:srgbClr val="002052"/>
                </a:solidFill>
                <a:latin typeface="Arial"/>
              </a:rPr>
              <a:t>64Kbit serial SPI bus EEPROM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64-Kbit serial SPI bus EEPROM </a:t>
            </a:r>
          </a:p>
          <a:p>
            <a:pPr marL="743577" lvl="1"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2052"/>
              </a:solidFill>
              <a:latin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5426" y="139512"/>
            <a:ext cx="505285" cy="595731"/>
            <a:chOff x="697887" y="2667001"/>
            <a:chExt cx="673713" cy="794308"/>
          </a:xfrm>
        </p:grpSpPr>
        <p:sp>
          <p:nvSpPr>
            <p:cNvPr id="18" name="Rounded Rectangle 17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32"/>
              <a:endParaRPr lang="en-US" sz="1300">
                <a:solidFill>
                  <a:prstClr val="white"/>
                </a:solidFill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571500"/>
          </a:xfrm>
        </p:spPr>
        <p:txBody>
          <a:bodyPr>
            <a:normAutofit fontScale="90000"/>
          </a:bodyPr>
          <a:lstStyle/>
          <a:p>
            <a:r>
              <a:rPr lang="en-US" sz="3203" dirty="0"/>
              <a:t>	Connectivity – </a:t>
            </a:r>
            <a:r>
              <a:rPr lang="en-US" sz="2803" dirty="0"/>
              <a:t>SPIRIT Expansion Board: </a:t>
            </a:r>
            <a:br>
              <a:rPr lang="en-US" sz="2803" dirty="0"/>
            </a:br>
            <a:endParaRPr lang="en-US" sz="2803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258510"/>
            <a:ext cx="3252148" cy="24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5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 txBox="1">
            <a:spLocks/>
          </p:cNvSpPr>
          <p:nvPr/>
        </p:nvSpPr>
        <p:spPr>
          <a:xfrm>
            <a:off x="5334001" y="2401488"/>
            <a:ext cx="4191001" cy="340510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lang="fr-FR" sz="800" kern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X-NUCLEO-IDW01M1 hosts FCC, IC and CE certified SPWF01SA module (FCC ID: VRA-SG9011203, IC: 7420A-SG9011203 and ETSI compliant) 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SPWF01SA module major characteristics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compatible with STM32 </a:t>
            </a:r>
            <a:r>
              <a:rPr lang="en-US" sz="1400" dirty="0" err="1">
                <a:solidFill>
                  <a:srgbClr val="002052"/>
                </a:solidFill>
                <a:latin typeface="Arial"/>
                <a:cs typeface="+mn-cs"/>
              </a:rPr>
              <a:t>Nucleo</a:t>
            </a: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 boards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equipped both with ST-</a:t>
            </a:r>
            <a:r>
              <a:rPr lang="en-US" sz="1400" dirty="0" err="1">
                <a:solidFill>
                  <a:srgbClr val="002052"/>
                </a:solidFill>
                <a:latin typeface="Arial"/>
                <a:cs typeface="+mn-cs"/>
              </a:rPr>
              <a:t>morpho</a:t>
            </a: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 and Arduino UNO-R3 connectors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scalable solution; it can cascade multiple boards for larger systems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free development firmware library and examples, compatible with STM32Cube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RoHS </a:t>
            </a: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compliant</a:t>
            </a:r>
          </a:p>
          <a:p>
            <a:pPr indent="-171465">
              <a:lnSpc>
                <a:spcPct val="80000"/>
              </a:lnSpc>
              <a:spcBef>
                <a:spcPts val="400"/>
              </a:spcBef>
              <a:spcAft>
                <a:spcPts val="400"/>
              </a:spcAft>
              <a:buClr>
                <a:srgbClr val="39A9DC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SPWF01SA: low-power Wi-Fi b/g/n </a:t>
            </a:r>
            <a:r>
              <a:rPr lang="en-US" sz="1400" dirty="0" err="1">
                <a:solidFill>
                  <a:srgbClr val="002052"/>
                </a:solidFill>
                <a:latin typeface="Arial"/>
                <a:cs typeface="+mn-cs"/>
              </a:rPr>
              <a:t>SoC</a:t>
            </a:r>
            <a:r>
              <a:rPr lang="en-US" sz="1400" dirty="0">
                <a:solidFill>
                  <a:srgbClr val="002052"/>
                </a:solidFill>
                <a:latin typeface="Arial"/>
                <a:cs typeface="+mn-cs"/>
              </a:rPr>
              <a:t> with integrated power amplifier and power management and a SMD antenna</a:t>
            </a:r>
            <a:endParaRPr lang="en-US" sz="1400" dirty="0">
              <a:solidFill>
                <a:srgbClr val="002052"/>
              </a:solidFill>
              <a:latin typeface="Arial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5426" y="139512"/>
            <a:ext cx="505285" cy="595731"/>
            <a:chOff x="697887" y="2667001"/>
            <a:chExt cx="673713" cy="794308"/>
          </a:xfrm>
        </p:grpSpPr>
        <p:sp>
          <p:nvSpPr>
            <p:cNvPr id="11" name="Rounded Rectangle 10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32"/>
              <a:endParaRPr lang="en-US" sz="1300">
                <a:solidFill>
                  <a:prstClr val="white"/>
                </a:solidFill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180826" y="1601681"/>
            <a:ext cx="2176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X-NUCLEO-IDW01M1</a:t>
            </a:r>
            <a:endParaRPr lang="pt-BR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571500"/>
          </a:xfrm>
        </p:spPr>
        <p:txBody>
          <a:bodyPr>
            <a:normAutofit fontScale="90000"/>
          </a:bodyPr>
          <a:lstStyle/>
          <a:p>
            <a:r>
              <a:rPr lang="en-US" sz="3203" dirty="0"/>
              <a:t>	Connectivity - </a:t>
            </a:r>
            <a:r>
              <a:rPr lang="en-US" sz="2803" dirty="0"/>
              <a:t>NFC Expansion Board: </a:t>
            </a:r>
            <a:br>
              <a:rPr lang="en-US" sz="2803" dirty="0"/>
            </a:br>
            <a:endParaRPr lang="en-US" sz="2803" dirty="0"/>
          </a:p>
        </p:txBody>
      </p:sp>
      <p:sp>
        <p:nvSpPr>
          <p:cNvPr id="15" name="Rounded Rectangle 14"/>
          <p:cNvSpPr/>
          <p:nvPr/>
        </p:nvSpPr>
        <p:spPr>
          <a:xfrm>
            <a:off x="5096387" y="1573889"/>
            <a:ext cx="4666229" cy="259163"/>
          </a:xfrm>
          <a:prstGeom prst="roundRect">
            <a:avLst/>
          </a:prstGeom>
          <a:solidFill>
            <a:srgbClr val="002052"/>
          </a:solidFill>
          <a:ln w="25400" cap="flat" cmpd="sng" algn="ctr">
            <a:solidFill>
              <a:srgbClr val="002052"/>
            </a:solidFill>
            <a:prstDash val="solid"/>
          </a:ln>
          <a:effectLst/>
        </p:spPr>
        <p:txBody>
          <a:bodyPr rtlCol="0" anchor="ctr"/>
          <a:lstStyle/>
          <a:p>
            <a:pPr algn="ctr" defTabSz="914475"/>
            <a:r>
              <a:rPr lang="en-US" sz="1600" kern="0" dirty="0">
                <a:solidFill>
                  <a:prstClr val="white"/>
                </a:solidFill>
                <a:latin typeface="Arial"/>
              </a:rPr>
              <a:t>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67028" y="2136776"/>
            <a:ext cx="4666229" cy="3809999"/>
          </a:xfrm>
          <a:prstGeom prst="roundRect">
            <a:avLst>
              <a:gd name="adj" fmla="val 1259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91441" tIns="457200" rtlCol="0" anchor="t" anchorCtr="0"/>
          <a:lstStyle/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  <a:p>
            <a:pPr defTabSz="914475"/>
            <a:endParaRPr lang="en-US" sz="1400" kern="0" dirty="0">
              <a:solidFill>
                <a:srgbClr val="002052"/>
              </a:solidFill>
              <a:latin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r="1624"/>
          <a:stretch/>
        </p:blipFill>
        <p:spPr>
          <a:xfrm>
            <a:off x="644252" y="2251335"/>
            <a:ext cx="4140461" cy="33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4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 smtClean="0"/>
              <a:t>Example: </a:t>
            </a:r>
            <a:r>
              <a:rPr lang="en-GB" dirty="0"/>
              <a:t>X-CUBE-MEMS1, Data Logger </a:t>
            </a:r>
            <a:r>
              <a:rPr lang="en-GB" dirty="0" smtClean="0"/>
              <a:t>GUI, Precompiled BIN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27217" y="678493"/>
            <a:ext cx="545016" cy="198621"/>
          </a:xfr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116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91" y="2062757"/>
            <a:ext cx="1878211" cy="1940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566" y="405039"/>
            <a:ext cx="1951250" cy="14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145491" y="679258"/>
            <a:ext cx="545498" cy="198183"/>
          </a:xfrm>
          <a:prstGeom prst="rect">
            <a:avLst/>
          </a:prstGeom>
        </p:spPr>
        <p:txBody>
          <a:bodyPr/>
          <a:lstStyle/>
          <a:p>
            <a:fld id="{5B31B9E4-8E4D-4C86-BFD7-412B282B373B}" type="slidenum">
              <a:rPr lang="fr-FR" smtClean="0"/>
              <a:t>117</a:t>
            </a:fld>
            <a:endParaRPr lang="fr-FR"/>
          </a:p>
        </p:txBody>
      </p:sp>
      <p:pic>
        <p:nvPicPr>
          <p:cNvPr id="12" name="Picture 2" descr="C:\Users\delhomme\Downloads\RS2666_Nucleo_expansion_sensors_IKS01A1-sc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389146" y="2088416"/>
            <a:ext cx="2914645" cy="301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ine Callout 2 (Accent Bar) 12"/>
          <p:cNvSpPr/>
          <p:nvPr/>
        </p:nvSpPr>
        <p:spPr>
          <a:xfrm flipH="1">
            <a:off x="2188275" y="5112647"/>
            <a:ext cx="1875745" cy="63813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1669"/>
              <a:gd name="adj6" fmla="val -66605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1" dirty="0">
                <a:solidFill>
                  <a:schemeClr val="accent4"/>
                </a:solidFill>
                <a:latin typeface="+mj-lt"/>
              </a:rPr>
              <a:t>DIL24 support for new devices</a:t>
            </a:r>
          </a:p>
          <a:p>
            <a:pPr algn="r"/>
            <a:r>
              <a:rPr lang="en-US" sz="1601" dirty="0">
                <a:solidFill>
                  <a:schemeClr val="accent4"/>
                </a:solidFill>
                <a:latin typeface="+mj-lt"/>
              </a:rPr>
              <a:t>i.e. </a:t>
            </a:r>
            <a:r>
              <a:rPr lang="en-US" sz="1601" b="1" dirty="0">
                <a:solidFill>
                  <a:schemeClr val="accent4"/>
                </a:solidFill>
                <a:latin typeface="+mj-lt"/>
              </a:rPr>
              <a:t>LSM6DS3</a:t>
            </a:r>
            <a:endParaRPr lang="en-US" sz="1601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830480" y="2721031"/>
            <a:ext cx="2071282" cy="905866"/>
            <a:chOff x="8578000" y="2209474"/>
            <a:chExt cx="2671174" cy="1168226"/>
          </a:xfrm>
        </p:grpSpPr>
        <p:sp>
          <p:nvSpPr>
            <p:cNvPr id="19" name="Rounded Rectangle 18"/>
            <p:cNvSpPr/>
            <p:nvPr/>
          </p:nvSpPr>
          <p:spPr>
            <a:xfrm>
              <a:off x="8578000" y="3011940"/>
              <a:ext cx="1463040" cy="3657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 b="1" dirty="0">
                  <a:solidFill>
                    <a:schemeClr val="accent1"/>
                  </a:solidFill>
                </a:rPr>
                <a:t>LIS3MDL</a:t>
              </a:r>
              <a:endParaRPr lang="en-US" sz="1401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9786134" y="3011940"/>
              <a:ext cx="1463040" cy="3657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 b="1" dirty="0">
                  <a:solidFill>
                    <a:schemeClr val="accent1"/>
                  </a:solidFill>
                </a:rPr>
                <a:t>LSM6DS0</a:t>
              </a:r>
              <a:endParaRPr lang="en-US" sz="1401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0077199" y="2209474"/>
              <a:ext cx="754814" cy="754814"/>
              <a:chOff x="573005" y="3594241"/>
              <a:chExt cx="640080" cy="64008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73005" y="3594241"/>
                <a:ext cx="640080" cy="6400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1">
                  <a:latin typeface="+mj-lt"/>
                </a:endParaRPr>
              </a:p>
            </p:txBody>
          </p:sp>
          <p:pic>
            <p:nvPicPr>
              <p:cNvPr id="27" name="Picture 2" descr="C:\_Data_\_ST\#Content Creation\Brand and media contents\#Pictos\PNG\PICTO_Compass_White_HQ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758" y="3674867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8932113" y="2209474"/>
              <a:ext cx="754814" cy="754814"/>
              <a:chOff x="573005" y="4376441"/>
              <a:chExt cx="640080" cy="64008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73005" y="4376441"/>
                <a:ext cx="640080" cy="64008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1">
                  <a:latin typeface="+mj-lt"/>
                </a:endParaRPr>
              </a:p>
            </p:txBody>
          </p:sp>
          <p:pic>
            <p:nvPicPr>
              <p:cNvPr id="24" name="Picture 10" descr="C:\Users\delhomme\Downloads\HQ_Pictos\PICTO_Gyro_White_HQ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094" y="4426619"/>
                <a:ext cx="274320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3" descr="C:\_Data_\_ST\#Content Creation\Brand and media contents\#Pictos\PNG\PICTO_Accelero_White_HQ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649" y="4646342"/>
                <a:ext cx="324395" cy="324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7830481" y="4539011"/>
            <a:ext cx="2071283" cy="874493"/>
            <a:chOff x="8578000" y="4682404"/>
            <a:chExt cx="2671174" cy="1127766"/>
          </a:xfrm>
        </p:grpSpPr>
        <p:sp>
          <p:nvSpPr>
            <p:cNvPr id="29" name="Rounded Rectangle 28"/>
            <p:cNvSpPr/>
            <p:nvPr/>
          </p:nvSpPr>
          <p:spPr>
            <a:xfrm>
              <a:off x="8578000" y="5444410"/>
              <a:ext cx="1463040" cy="3657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 b="1" dirty="0">
                  <a:solidFill>
                    <a:schemeClr val="accent5">
                      <a:lumMod val="75000"/>
                    </a:schemeClr>
                  </a:solidFill>
                </a:rPr>
                <a:t>LPS25H</a:t>
              </a:r>
              <a:endParaRPr lang="en-US" sz="1401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9786134" y="5444410"/>
              <a:ext cx="1463040" cy="3657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1" b="1" dirty="0">
                  <a:solidFill>
                    <a:schemeClr val="accent5">
                      <a:lumMod val="75000"/>
                    </a:schemeClr>
                  </a:solidFill>
                </a:rPr>
                <a:t>HTS221</a:t>
              </a:r>
              <a:endParaRPr lang="en-US" sz="1401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932113" y="4682404"/>
              <a:ext cx="728026" cy="728026"/>
              <a:chOff x="3434958" y="3594241"/>
              <a:chExt cx="640080" cy="64008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3434958" y="35942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2"/>
              </a:p>
            </p:txBody>
          </p:sp>
          <p:pic>
            <p:nvPicPr>
              <p:cNvPr id="38" name="Picture 27" descr="C:\Users\delhomme\Downloads\HQ_Pictos\PICTO_pressure_sensor_HQ_White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6398" y="3679869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10153641" y="4682404"/>
              <a:ext cx="728026" cy="728026"/>
              <a:chOff x="7456544" y="3484312"/>
              <a:chExt cx="640080" cy="64008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7456544" y="3484312"/>
                <a:ext cx="640080" cy="640080"/>
                <a:chOff x="3434958" y="2812041"/>
                <a:chExt cx="640080" cy="64008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3434958" y="2812041"/>
                  <a:ext cx="640080" cy="64008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2"/>
                </a:p>
              </p:txBody>
            </p:sp>
            <p:pic>
              <p:nvPicPr>
                <p:cNvPr id="36" name="Picture 3" descr="C:\Users\delhomme\Downloads\HQ_Pictos\PICTO_Water drop_HQ_White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1266" y="2982349"/>
                  <a:ext cx="361773" cy="3617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4" name="Picture 2" descr="C:\Users\delhomme\Downloads\HQ_Pictos\PICTO_Climate_HQ_White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0304" y="3592023"/>
                <a:ext cx="399629" cy="399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9" name="Group 38"/>
          <p:cNvGrpSpPr/>
          <p:nvPr/>
        </p:nvGrpSpPr>
        <p:grpSpPr>
          <a:xfrm>
            <a:off x="7874837" y="2217048"/>
            <a:ext cx="2168312" cy="354522"/>
            <a:chOff x="8608219" y="1786053"/>
            <a:chExt cx="2796308" cy="457200"/>
          </a:xfrm>
        </p:grpSpPr>
        <p:sp>
          <p:nvSpPr>
            <p:cNvPr id="40" name="Line Callout 2 (Accent Bar) 39"/>
            <p:cNvSpPr/>
            <p:nvPr/>
          </p:nvSpPr>
          <p:spPr>
            <a:xfrm>
              <a:off x="8608219" y="1786053"/>
              <a:ext cx="2796308" cy="457200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25496"/>
                <a:gd name="adj6" fmla="val -4639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1" dirty="0">
                  <a:solidFill>
                    <a:schemeClr val="accent4"/>
                  </a:solidFill>
                  <a:latin typeface="+mj-lt"/>
                </a:rPr>
                <a:t>Motion MEMS </a:t>
              </a:r>
              <a:r>
                <a:rPr lang="en-US" sz="1601" dirty="0">
                  <a:solidFill>
                    <a:schemeClr val="accent4"/>
                  </a:solidFill>
                  <a:latin typeface="+mj-lt"/>
                </a:rPr>
                <a:t>s</a:t>
              </a:r>
              <a:r>
                <a:rPr lang="en-US" sz="1601" dirty="0">
                  <a:solidFill>
                    <a:schemeClr val="accent4"/>
                  </a:solidFill>
                  <a:latin typeface="+mj-lt"/>
                </a:rPr>
                <a:t>ensors</a:t>
              </a:r>
            </a:p>
          </p:txBody>
        </p:sp>
        <p:sp>
          <p:nvSpPr>
            <p:cNvPr id="41" name="Line Callout 2 (Accent Bar) 40"/>
            <p:cNvSpPr/>
            <p:nvPr/>
          </p:nvSpPr>
          <p:spPr>
            <a:xfrm>
              <a:off x="8608219" y="1786053"/>
              <a:ext cx="2796308" cy="457200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9702"/>
                <a:gd name="adj6" fmla="val -46392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1" dirty="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874837" y="3949163"/>
            <a:ext cx="2168312" cy="354522"/>
            <a:chOff x="8608219" y="4168643"/>
            <a:chExt cx="2796308" cy="457200"/>
          </a:xfrm>
        </p:grpSpPr>
        <p:sp>
          <p:nvSpPr>
            <p:cNvPr id="43" name="Line Callout 2 (Accent Bar) 42"/>
            <p:cNvSpPr/>
            <p:nvPr/>
          </p:nvSpPr>
          <p:spPr>
            <a:xfrm>
              <a:off x="8608219" y="4168643"/>
              <a:ext cx="2796308" cy="457200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3914"/>
                <a:gd name="adj6" fmla="val -46917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1" dirty="0">
                  <a:solidFill>
                    <a:schemeClr val="accent4"/>
                  </a:solidFill>
                  <a:latin typeface="+mj-lt"/>
                </a:rPr>
                <a:t>Environmental </a:t>
              </a:r>
              <a:r>
                <a:rPr lang="en-US" sz="1601" dirty="0">
                  <a:solidFill>
                    <a:schemeClr val="accent4"/>
                  </a:solidFill>
                  <a:latin typeface="+mj-lt"/>
                </a:rPr>
                <a:t>s</a:t>
              </a:r>
              <a:r>
                <a:rPr lang="en-US" sz="1601" dirty="0">
                  <a:solidFill>
                    <a:schemeClr val="accent4"/>
                  </a:solidFill>
                  <a:latin typeface="+mj-lt"/>
                </a:rPr>
                <a:t>ensors</a:t>
              </a:r>
            </a:p>
          </p:txBody>
        </p:sp>
        <p:sp>
          <p:nvSpPr>
            <p:cNvPr id="44" name="Line Callout 2 (Accent Bar) 43"/>
            <p:cNvSpPr/>
            <p:nvPr/>
          </p:nvSpPr>
          <p:spPr>
            <a:xfrm>
              <a:off x="8608219" y="4168643"/>
              <a:ext cx="2796308" cy="457200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3282"/>
                <a:gd name="adj6" fmla="val -46306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1" dirty="0">
                <a:solidFill>
                  <a:schemeClr val="accent4"/>
                </a:solidFill>
                <a:latin typeface="+mj-lt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374485" y="5749985"/>
            <a:ext cx="2253566" cy="554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2" b="1" dirty="0">
                <a:solidFill>
                  <a:srgbClr val="2F5496"/>
                </a:solidFill>
                <a:latin typeface="Arial" pitchFamily="34" charset="0"/>
                <a:ea typeface="Calibri" pitchFamily="34" charset="0"/>
                <a:cs typeface="Arial" pitchFamily="34" charset="0"/>
                <a:hlinkClick r:id="rId9"/>
              </a:rPr>
              <a:t>www.st.com/mems</a:t>
            </a:r>
            <a:endParaRPr lang="en-US" sz="1802" b="1" dirty="0">
              <a:solidFill>
                <a:srgbClr val="2F5496"/>
              </a:solidFill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2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977390" y="305083"/>
            <a:ext cx="8082717" cy="114405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Sensor Expansion Board 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pt-BR" sz="2402" dirty="0"/>
              <a:t>X-NUCLEO-IKS01A1</a:t>
            </a:r>
            <a:endParaRPr lang="en-US" sz="2402" dirty="0"/>
          </a:p>
        </p:txBody>
      </p:sp>
    </p:spTree>
    <p:extLst>
      <p:ext uri="{BB962C8B-B14F-4D97-AF65-F5344CB8AC3E}">
        <p14:creationId xmlns:p14="http://schemas.microsoft.com/office/powerpoint/2010/main" val="21999330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57" y="2265258"/>
            <a:ext cx="1187738" cy="1226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390" y="305083"/>
            <a:ext cx="8082717" cy="11440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X-CUBE-MEMS1 in 7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steps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2" dirty="0"/>
              <a:t>Use </a:t>
            </a:r>
            <a:r>
              <a:rPr lang="en-US" sz="2402" dirty="0"/>
              <a:t>of </a:t>
            </a:r>
            <a:r>
              <a:rPr lang="cs-CZ" sz="2402" b="1" dirty="0">
                <a:solidFill>
                  <a:schemeClr val="bg1">
                    <a:lumMod val="65000"/>
                  </a:schemeClr>
                </a:solidFill>
              </a:rPr>
              <a:t>Sensors_DataLog</a:t>
            </a:r>
            <a:r>
              <a:rPr lang="en-US" sz="2402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2" dirty="0"/>
              <a:t>GUI </a:t>
            </a:r>
            <a:r>
              <a:rPr lang="en-US" sz="2402" dirty="0"/>
              <a:t>with precompiled BIN </a:t>
            </a:r>
            <a:r>
              <a:rPr lang="en-US" sz="2402" dirty="0" err="1"/>
              <a:t>fmw</a:t>
            </a:r>
            <a:endParaRPr lang="en-US" sz="2402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118</a:t>
            </a:fld>
            <a:endParaRPr lang="fr-FR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0590" y="3281095"/>
            <a:ext cx="1448160" cy="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47350" y="3021508"/>
            <a:ext cx="1547218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Download &amp; unpack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570" y="1648636"/>
            <a:ext cx="1418691" cy="99253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426533" y="2029990"/>
            <a:ext cx="57422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00753" y="2029990"/>
            <a:ext cx="0" cy="4482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hlinkClick r:id="rId4"/>
          </p:cNvPr>
          <p:cNvSpPr txBox="1"/>
          <p:nvPr/>
        </p:nvSpPr>
        <p:spPr>
          <a:xfrm>
            <a:off x="3725506" y="1500468"/>
            <a:ext cx="1911101" cy="307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2" dirty="0">
                <a:solidFill>
                  <a:srgbClr val="9C9E9F"/>
                </a:solidFill>
              </a:rPr>
              <a:t>www.st.com/</a:t>
            </a:r>
            <a:r>
              <a:rPr lang="en-US" sz="1401" dirty="0">
                <a:solidFill>
                  <a:srgbClr val="D4007A"/>
                </a:solidFill>
              </a:rPr>
              <a:t>X-NUCLEO</a:t>
            </a:r>
          </a:p>
        </p:txBody>
      </p:sp>
      <p:sp>
        <p:nvSpPr>
          <p:cNvPr id="21" name="TextBox 20">
            <a:hlinkClick r:id="rId5"/>
          </p:cNvPr>
          <p:cNvSpPr txBox="1"/>
          <p:nvPr/>
        </p:nvSpPr>
        <p:spPr>
          <a:xfrm>
            <a:off x="1943611" y="2502637"/>
            <a:ext cx="1415837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2" dirty="0">
                <a:solidFill>
                  <a:srgbClr val="9C9E9F"/>
                </a:solidFill>
              </a:rPr>
              <a:t>www.st.com</a:t>
            </a:r>
          </a:p>
        </p:txBody>
      </p:sp>
      <p:sp>
        <p:nvSpPr>
          <p:cNvPr id="53" name="Oval 52"/>
          <p:cNvSpPr/>
          <p:nvPr/>
        </p:nvSpPr>
        <p:spPr>
          <a:xfrm>
            <a:off x="3426531" y="1523875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1</a:t>
            </a:r>
          </a:p>
        </p:txBody>
      </p:sp>
      <p:sp>
        <p:nvSpPr>
          <p:cNvPr id="54" name="Oval 53"/>
          <p:cNvSpPr/>
          <p:nvPr/>
        </p:nvSpPr>
        <p:spPr>
          <a:xfrm>
            <a:off x="3052766" y="2967023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2</a:t>
            </a:r>
          </a:p>
        </p:txBody>
      </p:sp>
      <p:sp>
        <p:nvSpPr>
          <p:cNvPr id="55" name="Oval 54"/>
          <p:cNvSpPr/>
          <p:nvPr/>
        </p:nvSpPr>
        <p:spPr>
          <a:xfrm>
            <a:off x="5161400" y="2661941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3</a:t>
            </a:r>
          </a:p>
        </p:txBody>
      </p:sp>
      <p:sp>
        <p:nvSpPr>
          <p:cNvPr id="56" name="Oval 55"/>
          <p:cNvSpPr/>
          <p:nvPr/>
        </p:nvSpPr>
        <p:spPr>
          <a:xfrm>
            <a:off x="8381207" y="3573037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612601" y="3337523"/>
            <a:ext cx="1362874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X-CUBE-MEMS1</a:t>
            </a:r>
          </a:p>
        </p:txBody>
      </p:sp>
      <p:sp>
        <p:nvSpPr>
          <p:cNvPr id="3" name="Rectangle 2"/>
          <p:cNvSpPr/>
          <p:nvPr/>
        </p:nvSpPr>
        <p:spPr>
          <a:xfrm>
            <a:off x="2888135" y="3476150"/>
            <a:ext cx="1635384" cy="277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2" dirty="0">
                <a:solidFill>
                  <a:srgbClr val="D4007A"/>
                </a:solidFill>
              </a:rPr>
              <a:t>X-NUCLEO-IKS01A1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91172" y="3272107"/>
            <a:ext cx="611065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prstClr val="black"/>
                </a:solidFill>
              </a:rPr>
              <a:t>Select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794" y="1877449"/>
            <a:ext cx="1932782" cy="16296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8002765" y="2162269"/>
            <a:ext cx="213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45567" y="1941642"/>
            <a:ext cx="506870" cy="261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2" dirty="0">
                <a:solidFill>
                  <a:srgbClr val="9C9E9F"/>
                </a:solidFill>
              </a:rPr>
              <a:t>Docs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93026" y="2581961"/>
            <a:ext cx="213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002765" y="2814482"/>
            <a:ext cx="213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993028" y="2372394"/>
            <a:ext cx="2147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145568" y="2147412"/>
            <a:ext cx="1838965" cy="261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2" dirty="0">
                <a:solidFill>
                  <a:srgbClr val="9C9E9F"/>
                </a:solidFill>
              </a:rPr>
              <a:t>Sensors Low Level drivers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48110" y="2354546"/>
            <a:ext cx="1433406" cy="261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2" dirty="0">
                <a:solidFill>
                  <a:srgbClr val="9C9E9F"/>
                </a:solidFill>
              </a:rPr>
              <a:t>USB Lib, AST serial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5306" y="2591711"/>
            <a:ext cx="2323072" cy="261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2" dirty="0">
                <a:solidFill>
                  <a:srgbClr val="9C9E9F"/>
                </a:solidFill>
              </a:rPr>
              <a:t>L0 / F4 GUI </a:t>
            </a:r>
            <a:r>
              <a:rPr lang="en-US" sz="1102" dirty="0" err="1">
                <a:solidFill>
                  <a:srgbClr val="9C9E9F"/>
                </a:solidFill>
              </a:rPr>
              <a:t>fmw</a:t>
            </a:r>
            <a:r>
              <a:rPr lang="en-US" sz="1102" dirty="0">
                <a:solidFill>
                  <a:srgbClr val="9C9E9F"/>
                </a:solidFill>
              </a:rPr>
              <a:t> </a:t>
            </a:r>
            <a:r>
              <a:rPr lang="en-US" sz="1102" dirty="0" err="1">
                <a:solidFill>
                  <a:srgbClr val="9C9E9F"/>
                </a:solidFill>
              </a:rPr>
              <a:t>src</a:t>
            </a:r>
            <a:r>
              <a:rPr lang="en-US" sz="1102" dirty="0">
                <a:solidFill>
                  <a:srgbClr val="9C9E9F"/>
                </a:solidFill>
              </a:rPr>
              <a:t> code + binary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8004389" y="3015467"/>
            <a:ext cx="2135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55305" y="2792696"/>
            <a:ext cx="1933543" cy="261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2" dirty="0">
                <a:solidFill>
                  <a:srgbClr val="9C9E9F"/>
                </a:solidFill>
              </a:rPr>
              <a:t>PC GUI (</a:t>
            </a:r>
            <a:r>
              <a:rPr lang="en-US" sz="1102" dirty="0" err="1">
                <a:solidFill>
                  <a:srgbClr val="9C9E9F"/>
                </a:solidFill>
              </a:rPr>
              <a:t>Sensors_DataLog</a:t>
            </a:r>
            <a:r>
              <a:rPr lang="en-US" sz="1102" dirty="0">
                <a:solidFill>
                  <a:srgbClr val="9C9E9F"/>
                </a:solidFill>
              </a:rPr>
              <a:t>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7916757" y="3668953"/>
            <a:ext cx="9737" cy="758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291950" y="1584542"/>
            <a:ext cx="2626040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X-CUBE-MEMS1 package structure</a:t>
            </a:r>
          </a:p>
        </p:txBody>
      </p:sp>
      <p:pic>
        <p:nvPicPr>
          <p:cNvPr id="47" name="Picture 46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277" b="80561" l="17199" r="76633">
                        <a14:foregroundMark x1="19594" y1="35203" x2="19594" y2="35203"/>
                        <a14:foregroundMark x1="30769" y1="24178" x2="17997" y2="24371"/>
                        <a14:foregroundMark x1="17779" y1="30948" x2="17707" y2="75629"/>
                        <a14:foregroundMark x1="32366" y1="77563" x2="18723" y2="77563"/>
                        <a14:foregroundMark x1="76197" y1="58317" x2="75980" y2="2978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15122" r="18321" b="12905"/>
          <a:stretch/>
        </p:blipFill>
        <p:spPr bwMode="auto">
          <a:xfrm rot="10800000">
            <a:off x="6805898" y="4767352"/>
            <a:ext cx="2277443" cy="1598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52" y="5221320"/>
            <a:ext cx="756605" cy="512538"/>
          </a:xfrm>
          <a:prstGeom prst="rect">
            <a:avLst/>
          </a:prstGeom>
        </p:spPr>
      </p:pic>
      <p:sp>
        <p:nvSpPr>
          <p:cNvPr id="62" name="Date Placeholder 4"/>
          <p:cNvSpPr>
            <a:spLocks noGrp="1"/>
          </p:cNvSpPr>
          <p:nvPr>
            <p:ph type="dt" sz="half" idx="2"/>
          </p:nvPr>
        </p:nvSpPr>
        <p:spPr>
          <a:xfrm>
            <a:off x="9833259" y="6553141"/>
            <a:ext cx="519854" cy="123225"/>
          </a:xfrm>
        </p:spPr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580526" y="6298857"/>
            <a:ext cx="0" cy="3740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929928" y="3956048"/>
            <a:ext cx="2666036" cy="83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Download &amp; install STM32</a:t>
            </a:r>
          </a:p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Nucleo ST-LINK/V2-1 USB driver</a:t>
            </a:r>
          </a:p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stsw-link008</a:t>
            </a:r>
          </a:p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(</a:t>
            </a:r>
            <a:r>
              <a:rPr lang="en-US" sz="1202" dirty="0">
                <a:solidFill>
                  <a:prstClr val="white">
                    <a:lumMod val="65000"/>
                  </a:prstClr>
                </a:solidFill>
                <a:hlinkClick r:id="rId10"/>
              </a:rPr>
              <a:t>Link</a:t>
            </a:r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)</a:t>
            </a:r>
          </a:p>
        </p:txBody>
      </p:sp>
      <p:sp>
        <p:nvSpPr>
          <p:cNvPr id="42" name="Oval 41"/>
          <p:cNvSpPr/>
          <p:nvPr/>
        </p:nvSpPr>
        <p:spPr>
          <a:xfrm>
            <a:off x="5699194" y="4991524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5</a:t>
            </a:r>
          </a:p>
        </p:txBody>
      </p:sp>
      <p:pic>
        <p:nvPicPr>
          <p:cNvPr id="1027" name="Picture 3" descr="cid:image007.png@01D01937.675984C0"/>
          <p:cNvPicPr>
            <a:picLocks noChangeAspect="1" noChangeArrowheads="1"/>
          </p:cNvPicPr>
          <p:nvPr/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75" y="4703084"/>
            <a:ext cx="2064742" cy="146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 flipH="1">
            <a:off x="4847214" y="5477587"/>
            <a:ext cx="19006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64529" y="5655377"/>
            <a:ext cx="2666036" cy="832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Download / Install / Run </a:t>
            </a:r>
          </a:p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ST-Link FMW Upgrade Utility</a:t>
            </a:r>
          </a:p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stsw-link007</a:t>
            </a:r>
          </a:p>
          <a:p>
            <a:pPr algn="ctr"/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(</a:t>
            </a:r>
            <a:r>
              <a:rPr lang="en-US" sz="1202" dirty="0">
                <a:solidFill>
                  <a:prstClr val="white">
                    <a:lumMod val="65000"/>
                  </a:prstClr>
                </a:solidFill>
                <a:hlinkClick r:id="rId13"/>
              </a:rPr>
              <a:t>Link</a:t>
            </a:r>
            <a:r>
              <a:rPr lang="en-US" sz="1202" dirty="0">
                <a:solidFill>
                  <a:prstClr val="white">
                    <a:lumMod val="65000"/>
                  </a:prstClr>
                </a:solidFill>
              </a:rPr>
              <a:t>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96039" y="76272"/>
            <a:ext cx="2212465" cy="55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1" dirty="0">
                <a:solidFill>
                  <a:srgbClr val="D4007A"/>
                </a:solidFill>
              </a:rPr>
              <a:t>X-CUBE-MEMS1 </a:t>
            </a:r>
            <a:r>
              <a:rPr lang="en-US" sz="1601" b="1" dirty="0">
                <a:solidFill>
                  <a:srgbClr val="BBCC00"/>
                </a:solidFill>
              </a:rPr>
              <a:t>v2.1</a:t>
            </a:r>
          </a:p>
          <a:p>
            <a:pPr marL="0" lvl="1"/>
            <a:r>
              <a:rPr lang="en-US" sz="1401" b="1" dirty="0">
                <a:solidFill>
                  <a:srgbClr val="D4007A"/>
                </a:solidFill>
              </a:rPr>
              <a:t>NUCLEO-</a:t>
            </a:r>
            <a:r>
              <a:rPr lang="en-US" sz="1401" b="1" u="sng" dirty="0">
                <a:solidFill>
                  <a:srgbClr val="D4007A"/>
                </a:solidFill>
              </a:rPr>
              <a:t>F4</a:t>
            </a:r>
            <a:r>
              <a:rPr lang="en-US" sz="1401" b="1" dirty="0">
                <a:solidFill>
                  <a:srgbClr val="D4007A"/>
                </a:solidFill>
              </a:rPr>
              <a:t>01RE</a:t>
            </a:r>
          </a:p>
        </p:txBody>
      </p:sp>
    </p:spTree>
    <p:extLst>
      <p:ext uri="{BB962C8B-B14F-4D97-AF65-F5344CB8AC3E}">
        <p14:creationId xmlns:p14="http://schemas.microsoft.com/office/powerpoint/2010/main" val="3754473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53" grpId="0" animBg="1"/>
      <p:bldP spid="54" grpId="0" animBg="1"/>
      <p:bldP spid="55" grpId="0" animBg="1"/>
      <p:bldP spid="56" grpId="0" animBg="1"/>
      <p:bldP spid="60" grpId="0"/>
      <p:bldP spid="3" grpId="0"/>
      <p:bldP spid="34" grpId="0"/>
      <p:bldP spid="29" grpId="0"/>
      <p:bldP spid="35" grpId="0"/>
      <p:bldP spid="37" grpId="0"/>
      <p:bldP spid="38" grpId="0"/>
      <p:bldP spid="41" grpId="0"/>
      <p:bldP spid="46" grpId="0"/>
      <p:bldP spid="67" grpId="0"/>
      <p:bldP spid="42" grpId="0" animBg="1"/>
      <p:bldP spid="4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390" y="305083"/>
            <a:ext cx="8082717" cy="11440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X-CUBE-MEMS1 in </a:t>
            </a:r>
            <a:r>
              <a:rPr lang="en-US" dirty="0" smtClean="0">
                <a:solidFill>
                  <a:schemeClr val="accent4"/>
                </a:solidFill>
              </a:rPr>
              <a:t>7 steps</a:t>
            </a:r>
            <a:r>
              <a:rPr lang="en-US" dirty="0">
                <a:solidFill>
                  <a:schemeClr val="accent4"/>
                </a:solidFill>
              </a:rPr>
              <a:t/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402" dirty="0"/>
              <a:t>Use </a:t>
            </a:r>
            <a:r>
              <a:rPr lang="cs-CZ" sz="2402" b="1" dirty="0">
                <a:solidFill>
                  <a:schemeClr val="bg1">
                    <a:lumMod val="65000"/>
                  </a:schemeClr>
                </a:solidFill>
              </a:rPr>
              <a:t>Sensors_DataLog</a:t>
            </a:r>
            <a:r>
              <a:rPr lang="en-US" sz="2402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2" dirty="0"/>
              <a:t>GUI with precompiled </a:t>
            </a:r>
            <a:r>
              <a:rPr lang="en-US" sz="2402" dirty="0"/>
              <a:t>BIN </a:t>
            </a:r>
            <a:r>
              <a:rPr lang="en-US" sz="2402" dirty="0" err="1"/>
              <a:t>fmw</a:t>
            </a:r>
            <a:endParaRPr lang="en-US" sz="2803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119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9833259" y="6664856"/>
            <a:ext cx="519854" cy="123225"/>
          </a:xfrm>
        </p:spPr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62" y="2812063"/>
            <a:ext cx="756605" cy="51253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093873" y="2704916"/>
            <a:ext cx="1732465" cy="69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b="1" dirty="0">
                <a:solidFill>
                  <a:prstClr val="white">
                    <a:lumMod val="65000"/>
                  </a:prstClr>
                </a:solidFill>
              </a:rPr>
              <a:t>drag and drop </a:t>
            </a:r>
          </a:p>
          <a:p>
            <a:pPr algn="ctr"/>
            <a:r>
              <a:rPr lang="en-US" sz="1102" b="1" dirty="0" err="1">
                <a:solidFill>
                  <a:prstClr val="black"/>
                </a:solidFill>
              </a:rPr>
              <a:t>DataLog.bin</a:t>
            </a:r>
            <a:endParaRPr lang="en-US" sz="1102" b="1" dirty="0">
              <a:solidFill>
                <a:prstClr val="black"/>
              </a:solidFill>
            </a:endParaRPr>
          </a:p>
          <a:p>
            <a:pPr algn="ctr"/>
            <a:r>
              <a:rPr lang="en-US" sz="1401" b="1" dirty="0">
                <a:solidFill>
                  <a:prstClr val="white">
                    <a:lumMod val="65000"/>
                  </a:prstClr>
                </a:solidFill>
              </a:rPr>
              <a:t>on Nucleo drive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034" y="2045932"/>
            <a:ext cx="1229863" cy="695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6" name="Straight Arrow Connector 75"/>
          <p:cNvCxnSpPr/>
          <p:nvPr/>
        </p:nvCxnSpPr>
        <p:spPr>
          <a:xfrm flipV="1">
            <a:off x="4542123" y="2704088"/>
            <a:ext cx="2850005" cy="8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971153" y="3920658"/>
            <a:ext cx="3737294" cy="708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1" b="1" dirty="0">
                <a:solidFill>
                  <a:prstClr val="white">
                    <a:lumMod val="65000"/>
                  </a:prstClr>
                </a:solidFill>
              </a:rPr>
              <a:t>Open Utilities Folder in the X-CUBE-MEMS1 SW package</a:t>
            </a:r>
          </a:p>
          <a:p>
            <a:endParaRPr lang="en-US" sz="1202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632956" y="5004641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7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56" y="5803090"/>
            <a:ext cx="497580" cy="337071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V="1">
            <a:off x="5509415" y="5990249"/>
            <a:ext cx="2355375" cy="827"/>
          </a:xfrm>
          <a:prstGeom prst="straightConnector1">
            <a:avLst/>
          </a:prstGeom>
          <a:ln w="19050"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77" b="80561" l="17199" r="76633">
                        <a14:foregroundMark x1="19594" y1="35203" x2="19594" y2="35203"/>
                        <a14:foregroundMark x1="30769" y1="24178" x2="17997" y2="24371"/>
                        <a14:foregroundMark x1="17779" y1="30948" x2="17707" y2="75629"/>
                        <a14:foregroundMark x1="32366" y1="77563" x2="18723" y2="77563"/>
                        <a14:foregroundMark x1="76197" y1="58317" x2="75980" y2="2978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15122" r="18321" b="12905"/>
          <a:stretch/>
        </p:blipFill>
        <p:spPr bwMode="auto">
          <a:xfrm>
            <a:off x="9013765" y="1770501"/>
            <a:ext cx="1502534" cy="12586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59381" y="5421737"/>
            <a:ext cx="2650084" cy="523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1" b="1" dirty="0">
                <a:solidFill>
                  <a:prstClr val="white">
                    <a:lumMod val="65000"/>
                  </a:prstClr>
                </a:solidFill>
              </a:rPr>
              <a:t>…and Run </a:t>
            </a:r>
            <a:r>
              <a:rPr lang="cs-CZ" sz="1401" b="1" dirty="0">
                <a:solidFill>
                  <a:prstClr val="white">
                    <a:lumMod val="65000"/>
                  </a:prstClr>
                </a:solidFill>
              </a:rPr>
              <a:t>Sensors_DataLog</a:t>
            </a:r>
            <a:endParaRPr lang="en-US" sz="1401" b="1" dirty="0">
              <a:solidFill>
                <a:prstClr val="white">
                  <a:lumMod val="65000"/>
                </a:prstClr>
              </a:solidFill>
            </a:endParaRPr>
          </a:p>
          <a:p>
            <a:r>
              <a:rPr lang="en-US" sz="1401" b="1" dirty="0">
                <a:solidFill>
                  <a:prstClr val="white">
                    <a:lumMod val="65000"/>
                  </a:prstClr>
                </a:solidFill>
              </a:rPr>
              <a:t>PC GUI</a:t>
            </a:r>
            <a:endParaRPr lang="cs-CZ" sz="1401" b="1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848" y="3945164"/>
            <a:ext cx="1348227" cy="1136741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5960650" y="2267423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6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509414" y="4383543"/>
            <a:ext cx="681566" cy="31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77" b="80561" l="17199" r="76633">
                        <a14:foregroundMark x1="19594" y1="35203" x2="19594" y2="35203"/>
                        <a14:foregroundMark x1="30769" y1="24178" x2="17997" y2="24371"/>
                        <a14:foregroundMark x1="17779" y1="30948" x2="17707" y2="75629"/>
                        <a14:foregroundMark x1="32366" y1="77563" x2="18723" y2="77563"/>
                        <a14:foregroundMark x1="76197" y1="58317" x2="75980" y2="2978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15122" r="18321" b="12905"/>
          <a:stretch/>
        </p:blipFill>
        <p:spPr bwMode="auto">
          <a:xfrm>
            <a:off x="8712077" y="5316102"/>
            <a:ext cx="1502534" cy="12586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08827" y="1445932"/>
            <a:ext cx="7281068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2" b="1" dirty="0">
                <a:solidFill>
                  <a:prstClr val="black"/>
                </a:solidFill>
              </a:rPr>
              <a:t>\STM32CubeExpansion_MEMS1_V2.1.0\Projects\Multi\Examples\</a:t>
            </a:r>
            <a:r>
              <a:rPr lang="en-US" sz="1102" b="1" dirty="0" err="1">
                <a:solidFill>
                  <a:prstClr val="black"/>
                </a:solidFill>
              </a:rPr>
              <a:t>DataLog</a:t>
            </a:r>
            <a:r>
              <a:rPr lang="en-US" sz="1102" b="1" dirty="0">
                <a:solidFill>
                  <a:prstClr val="black"/>
                </a:solidFill>
              </a:rPr>
              <a:t>\Binary\STM32</a:t>
            </a:r>
            <a:r>
              <a:rPr lang="en-US" sz="1102" b="1" u="sng" dirty="0">
                <a:solidFill>
                  <a:srgbClr val="D4007A"/>
                </a:solidFill>
              </a:rPr>
              <a:t>F4</a:t>
            </a:r>
            <a:r>
              <a:rPr lang="en-US" sz="1102" b="1" dirty="0">
                <a:solidFill>
                  <a:prstClr val="black"/>
                </a:solidFill>
              </a:rPr>
              <a:t>01RE-Nucleo\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96039" y="76271"/>
            <a:ext cx="2212465" cy="55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1" dirty="0">
                <a:solidFill>
                  <a:srgbClr val="D4007A"/>
                </a:solidFill>
              </a:rPr>
              <a:t>X-CUBE-MEMS1 </a:t>
            </a:r>
            <a:r>
              <a:rPr lang="en-US" sz="1601" b="1" dirty="0" smtClean="0">
                <a:solidFill>
                  <a:srgbClr val="BBCC00"/>
                </a:solidFill>
              </a:rPr>
              <a:t>v2.1</a:t>
            </a:r>
            <a:endParaRPr lang="en-US" sz="1601" b="1" dirty="0">
              <a:solidFill>
                <a:srgbClr val="BBCC00"/>
              </a:solidFill>
            </a:endParaRPr>
          </a:p>
          <a:p>
            <a:pPr marL="0" lvl="1"/>
            <a:r>
              <a:rPr lang="en-US" sz="1401" b="1" dirty="0" smtClean="0">
                <a:solidFill>
                  <a:srgbClr val="D4007A"/>
                </a:solidFill>
              </a:rPr>
              <a:t>NUCLEO-</a:t>
            </a:r>
            <a:r>
              <a:rPr lang="en-US" sz="1401" b="1" u="sng" dirty="0" smtClean="0">
                <a:solidFill>
                  <a:srgbClr val="D4007A"/>
                </a:solidFill>
              </a:rPr>
              <a:t>F4</a:t>
            </a:r>
            <a:r>
              <a:rPr lang="en-US" sz="1401" b="1" dirty="0" smtClean="0">
                <a:solidFill>
                  <a:srgbClr val="D4007A"/>
                </a:solidFill>
              </a:rPr>
              <a:t>01RE</a:t>
            </a:r>
            <a:endParaRPr lang="en-US" sz="1401" b="1" dirty="0">
              <a:solidFill>
                <a:srgbClr val="D4007A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38" y="2217467"/>
            <a:ext cx="1945170" cy="524433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08" y="4734432"/>
            <a:ext cx="2501138" cy="18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43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80" grpId="0"/>
      <p:bldP spid="81" grpId="0" animBg="1"/>
      <p:bldP spid="7" grpId="0"/>
      <p:bldP spid="33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19" y="1679575"/>
            <a:ext cx="10913109" cy="3224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spcBef>
                <a:spcPts val="1226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dirty="0" smtClean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401" spc="60" dirty="0" smtClean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orde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too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you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nee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reg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ster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endParaRPr sz="2401" dirty="0">
              <a:latin typeface="Arial"/>
              <a:cs typeface="Arial"/>
            </a:endParaRPr>
          </a:p>
          <a:p>
            <a:pPr marL="248940"/>
            <a:r>
              <a:rPr sz="2401" spc="-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w</a:t>
            </a:r>
            <a:r>
              <a:rPr sz="2401" spc="-11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w</a:t>
            </a:r>
            <a:r>
              <a:rPr sz="2401" spc="-14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w</a:t>
            </a:r>
            <a:r>
              <a:rPr sz="2401" spc="-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.op</a:t>
            </a:r>
            <a:r>
              <a:rPr sz="2401" spc="-11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e</a:t>
            </a:r>
            <a:r>
              <a:rPr sz="2401" spc="-2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nst</a:t>
            </a:r>
            <a:r>
              <a:rPr sz="2401" spc="-1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m</a:t>
            </a:r>
            <a:r>
              <a:rPr sz="2401" spc="-5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32.or</a:t>
            </a:r>
            <a:r>
              <a:rPr sz="2401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g</a:t>
            </a:r>
            <a:r>
              <a:rPr sz="2401" spc="10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site</a:t>
            </a:r>
            <a:endParaRPr sz="2401" dirty="0">
              <a:latin typeface="Arial"/>
              <a:cs typeface="Arial"/>
            </a:endParaRPr>
          </a:p>
          <a:p>
            <a:pPr>
              <a:spcBef>
                <a:spcPts val="29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After</a:t>
            </a:r>
            <a:r>
              <a:rPr sz="240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reg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stra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ng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ther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itse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d:</a:t>
            </a:r>
            <a:endParaRPr sz="2401" dirty="0">
              <a:latin typeface="Arial"/>
              <a:cs typeface="Arial"/>
            </a:endParaRPr>
          </a:p>
          <a:p>
            <a:pPr marL="723960" lvl="1" indent="-237510">
              <a:spcBef>
                <a:spcPts val="8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pc="-2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ect „S</a:t>
            </a:r>
            <a:r>
              <a:rPr spc="-25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stem</a:t>
            </a:r>
            <a:r>
              <a:rPr spc="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ork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ch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for S</a:t>
            </a:r>
            <a:r>
              <a:rPr spc="1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”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from left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si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pc="2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(it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SW4S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M32</a:t>
            </a:r>
            <a:r>
              <a:rPr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4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l).</a:t>
            </a:r>
            <a:endParaRPr dirty="0">
              <a:latin typeface="Arial"/>
              <a:cs typeface="Arial"/>
            </a:endParaRPr>
          </a:p>
          <a:p>
            <a:pPr marL="723960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pc="-2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ect „D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40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ng</a:t>
            </a:r>
            <a:r>
              <a:rPr spc="5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25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stem</a:t>
            </a:r>
            <a:r>
              <a:rPr spc="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ork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ch</a:t>
            </a:r>
            <a:r>
              <a:rPr spc="2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”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nk</a:t>
            </a:r>
            <a:r>
              <a:rPr spc="2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from</a:t>
            </a:r>
            <a:r>
              <a:rPr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204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nts.</a:t>
            </a:r>
            <a:endParaRPr dirty="0">
              <a:latin typeface="Arial"/>
              <a:cs typeface="Arial"/>
            </a:endParaRPr>
          </a:p>
          <a:p>
            <a:pPr marL="723960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40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1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un</a:t>
            </a:r>
            <a:endParaRPr dirty="0">
              <a:latin typeface="Arial"/>
              <a:cs typeface="Arial"/>
            </a:endParaRPr>
          </a:p>
          <a:p>
            <a:pPr marL="723960"/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i</a:t>
            </a:r>
            <a:r>
              <a:rPr u="heavy" spc="-1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n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sta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l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l</a:t>
            </a:r>
            <a:r>
              <a:rPr u="heavy" spc="-1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_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s</a:t>
            </a:r>
            <a:r>
              <a:rPr u="heavy" spc="-4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w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4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stm3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2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_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w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in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_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64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b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it</a:t>
            </a:r>
            <a:r>
              <a:rPr u="heavy" spc="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s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-l</a:t>
            </a:r>
            <a:r>
              <a:rPr u="heavy" spc="-1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a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test.e</a:t>
            </a:r>
            <a:r>
              <a:rPr u="heavy" spc="-1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x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e</a:t>
            </a:r>
            <a:r>
              <a:rPr spc="111" dirty="0">
                <a:solidFill>
                  <a:srgbClr val="570D57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64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endParaRPr dirty="0">
              <a:latin typeface="Arial"/>
              <a:cs typeface="Arial"/>
            </a:endParaRPr>
          </a:p>
          <a:p>
            <a:pPr marL="723960"/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i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n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stal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l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_s</a:t>
            </a:r>
            <a:r>
              <a:rPr u="heavy" spc="-4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w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4stm</a:t>
            </a:r>
            <a:r>
              <a:rPr u="heavy" spc="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3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2_wi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n</a:t>
            </a:r>
            <a:r>
              <a:rPr u="heavy" spc="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_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3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2</a:t>
            </a:r>
            <a:r>
              <a:rPr u="heavy" spc="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b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it</a:t>
            </a:r>
            <a:r>
              <a:rPr u="heavy" spc="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s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-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l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atest.</a:t>
            </a:r>
            <a:r>
              <a:rPr u="heavy" spc="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e</a:t>
            </a:r>
            <a:r>
              <a:rPr u="heavy" spc="-15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x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5"/>
              </a:rPr>
              <a:t>e</a:t>
            </a:r>
            <a:r>
              <a:rPr spc="115" dirty="0">
                <a:solidFill>
                  <a:srgbClr val="570D57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MS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Win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8578" y="5665839"/>
            <a:ext cx="78257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i="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i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i="1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i="1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i="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i="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i="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i="1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i="1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stalla</a:t>
            </a:r>
            <a:r>
              <a:rPr sz="2000" i="1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i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i="1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MS</a:t>
            </a:r>
            <a:r>
              <a:rPr sz="2000" i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spc="-1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indo</a:t>
            </a:r>
            <a:r>
              <a:rPr sz="2000" i="1" spc="5" dirty="0">
                <a:solidFill>
                  <a:srgbClr val="001F52"/>
                </a:solidFill>
                <a:latin typeface="Arial"/>
                <a:cs typeface="Arial"/>
              </a:rPr>
              <a:t>ws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”</a:t>
            </a:r>
            <a:r>
              <a:rPr sz="2000" i="1" spc="-4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optio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i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onl</a:t>
            </a:r>
            <a:r>
              <a:rPr sz="2000" i="1" spc="-13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11000" y="677379"/>
            <a:ext cx="2927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1600" spc="-1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3472944" y="268841"/>
            <a:ext cx="7792084" cy="101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Ins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al</a:t>
            </a:r>
            <a:r>
              <a:rPr sz="4300" spc="-11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43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SW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4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STM32</a:t>
            </a:r>
            <a:r>
              <a:rPr sz="43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 err="1">
                <a:solidFill>
                  <a:srgbClr val="39A8DC"/>
                </a:solidFill>
                <a:latin typeface="Arial"/>
                <a:cs typeface="Arial"/>
              </a:rPr>
              <a:t>toolchain</a:t>
            </a:r>
            <a:r>
              <a:rPr sz="4300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pt-BR" sz="4300" spc="-25" dirty="0" smtClean="0">
                <a:solidFill>
                  <a:srgbClr val="39A8DC"/>
                </a:solidFill>
                <a:latin typeface="Arial"/>
                <a:cs typeface="Arial"/>
              </a:rPr>
              <a:t>1</a:t>
            </a:r>
            <a:r>
              <a:rPr sz="4300" spc="-25" dirty="0" smtClean="0">
                <a:solidFill>
                  <a:srgbClr val="39A8DC"/>
                </a:solidFill>
                <a:latin typeface="Arial"/>
                <a:cs typeface="Arial"/>
              </a:rPr>
              <a:t>/2</a:t>
            </a:r>
            <a:endParaRPr sz="4300" dirty="0">
              <a:latin typeface="Arial"/>
              <a:cs typeface="Arial"/>
            </a:endParaRPr>
          </a:p>
          <a:p>
            <a:pPr marL="4109424">
              <a:spcBef>
                <a:spcPts val="60"/>
              </a:spcBef>
            </a:pPr>
            <a:r>
              <a:rPr sz="2201" spc="-11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201" spc="-5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2201" spc="-11" dirty="0">
                <a:solidFill>
                  <a:srgbClr val="39A8DC"/>
                </a:solidFill>
                <a:latin typeface="Arial"/>
                <a:cs typeface="Arial"/>
              </a:rPr>
              <a:t>latio</a:t>
            </a:r>
            <a:r>
              <a:rPr sz="2201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201" spc="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39A8DC"/>
                </a:solidFill>
                <a:latin typeface="Arial"/>
                <a:cs typeface="Arial"/>
              </a:rPr>
              <a:t>from</a:t>
            </a:r>
            <a:r>
              <a:rPr sz="2201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MS</a:t>
            </a:r>
            <a:r>
              <a:rPr sz="2201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39A8DC"/>
                </a:solidFill>
                <a:latin typeface="Arial"/>
                <a:cs typeface="Arial"/>
              </a:rPr>
              <a:t>Wi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nd</a:t>
            </a:r>
            <a:r>
              <a:rPr sz="2201" spc="-11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ws</a:t>
            </a:r>
            <a:endParaRPr sz="220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683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63" y="1589022"/>
            <a:ext cx="6073185" cy="4580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5" dirty="0">
                <a:solidFill>
                  <a:schemeClr val="accent4"/>
                </a:solidFill>
              </a:rPr>
              <a:t>X-CUBE-MEMS1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Utilities - </a:t>
            </a:r>
            <a:r>
              <a:rPr lang="en-US" dirty="0" err="1"/>
              <a:t>Sensors_DataLog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120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97" y="5055213"/>
            <a:ext cx="756605" cy="5125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40377" y="6117015"/>
            <a:ext cx="2574744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1" dirty="0" err="1">
                <a:solidFill>
                  <a:srgbClr val="D4007A"/>
                </a:solidFill>
              </a:rPr>
              <a:t>Sensors_DataLog</a:t>
            </a:r>
            <a:r>
              <a:rPr lang="en-US" sz="1202" dirty="0">
                <a:solidFill>
                  <a:srgbClr val="D4007A"/>
                </a:solidFill>
              </a:rPr>
              <a:t> </a:t>
            </a:r>
            <a:r>
              <a:rPr lang="en-US" sz="1601" b="1" dirty="0">
                <a:solidFill>
                  <a:srgbClr val="D4007A"/>
                </a:solidFill>
              </a:rPr>
              <a:t>PC GUI</a:t>
            </a:r>
            <a:endParaRPr lang="cs-CZ" sz="1601" b="1" dirty="0">
              <a:solidFill>
                <a:srgbClr val="D4007A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75114" y="1558619"/>
            <a:ext cx="1257607" cy="4879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844169" y="1078324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6367" y="1449141"/>
            <a:ext cx="1321196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srgbClr val="9C9E9F"/>
                </a:solidFill>
              </a:rPr>
              <a:t>Select COM port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225126" y="3002379"/>
            <a:ext cx="789756" cy="16759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847827" y="2849836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80037" y="3154920"/>
            <a:ext cx="1217000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srgbClr val="9C9E9F"/>
                </a:solidFill>
              </a:rPr>
              <a:t>Select Sensors</a:t>
            </a:r>
          </a:p>
        </p:txBody>
      </p:sp>
      <p:sp>
        <p:nvSpPr>
          <p:cNvPr id="27" name="Oval 26"/>
          <p:cNvSpPr/>
          <p:nvPr/>
        </p:nvSpPr>
        <p:spPr>
          <a:xfrm>
            <a:off x="3847414" y="2023636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13457" y="2440660"/>
            <a:ext cx="1813317" cy="462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srgbClr val="9C9E9F"/>
                </a:solidFill>
              </a:rPr>
              <a:t>Select Sensors reading </a:t>
            </a:r>
          </a:p>
          <a:p>
            <a:r>
              <a:rPr lang="en-US" sz="1202" dirty="0">
                <a:solidFill>
                  <a:srgbClr val="9C9E9F"/>
                </a:solidFill>
              </a:rPr>
              <a:t>interval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321478" y="2314016"/>
            <a:ext cx="935547" cy="1266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563509" y="1320210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4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621412" y="1525412"/>
            <a:ext cx="594111" cy="4794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14610" y="1379024"/>
            <a:ext cx="1465466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srgbClr val="9C9E9F"/>
                </a:solidFill>
              </a:rPr>
              <a:t>Select Graph Plots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948023" y="5450268"/>
            <a:ext cx="580152" cy="58922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48023" y="6061030"/>
            <a:ext cx="1165191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srgbClr val="9C9E9F"/>
                </a:solidFill>
              </a:rPr>
              <a:t>Data Log Area</a:t>
            </a:r>
          </a:p>
        </p:txBody>
      </p:sp>
      <p:sp>
        <p:nvSpPr>
          <p:cNvPr id="33" name="Oval 32"/>
          <p:cNvSpPr/>
          <p:nvPr/>
        </p:nvSpPr>
        <p:spPr>
          <a:xfrm>
            <a:off x="3847827" y="3747793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5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312931" y="3576325"/>
            <a:ext cx="827446" cy="4366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817113" y="4118611"/>
            <a:ext cx="1463862" cy="277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2" dirty="0">
                <a:solidFill>
                  <a:srgbClr val="9C9E9F"/>
                </a:solidFill>
              </a:rPr>
              <a:t>Start Data Logging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131176" y="4245105"/>
            <a:ext cx="1535177" cy="2198801"/>
          </a:xfrm>
          <a:prstGeom prst="rect">
            <a:avLst/>
          </a:prstGeom>
        </p:spPr>
      </p:pic>
      <p:sp>
        <p:nvSpPr>
          <p:cNvPr id="36" name="Date Placeholder 4"/>
          <p:cNvSpPr>
            <a:spLocks noGrp="1"/>
          </p:cNvSpPr>
          <p:nvPr>
            <p:ph type="dt" sz="half" idx="2"/>
          </p:nvPr>
        </p:nvSpPr>
        <p:spPr>
          <a:xfrm>
            <a:off x="9833259" y="6553141"/>
            <a:ext cx="519854" cy="123225"/>
          </a:xfrm>
        </p:spPr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96039" y="76272"/>
            <a:ext cx="2212465" cy="55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1" dirty="0">
                <a:solidFill>
                  <a:srgbClr val="D4007A"/>
                </a:solidFill>
              </a:rPr>
              <a:t>X-CUBE-MEMS1 </a:t>
            </a:r>
            <a:r>
              <a:rPr lang="en-US" sz="1601" b="1" dirty="0">
                <a:solidFill>
                  <a:srgbClr val="BBCC00"/>
                </a:solidFill>
              </a:rPr>
              <a:t>v2.1</a:t>
            </a:r>
          </a:p>
          <a:p>
            <a:pPr marL="0" lvl="1"/>
            <a:r>
              <a:rPr lang="en-US" sz="1401" b="1" dirty="0">
                <a:solidFill>
                  <a:srgbClr val="D4007A"/>
                </a:solidFill>
              </a:rPr>
              <a:t>NUCLEO-</a:t>
            </a:r>
            <a:r>
              <a:rPr lang="en-US" sz="1401" b="1" u="sng" dirty="0">
                <a:solidFill>
                  <a:srgbClr val="D4007A"/>
                </a:solidFill>
              </a:rPr>
              <a:t>F4</a:t>
            </a:r>
            <a:r>
              <a:rPr lang="en-US" sz="1401" b="1" dirty="0">
                <a:solidFill>
                  <a:srgbClr val="D4007A"/>
                </a:solidFill>
              </a:rPr>
              <a:t>01RE </a:t>
            </a:r>
          </a:p>
        </p:txBody>
      </p:sp>
    </p:spTree>
    <p:extLst>
      <p:ext uri="{BB962C8B-B14F-4D97-AF65-F5344CB8AC3E}">
        <p14:creationId xmlns:p14="http://schemas.microsoft.com/office/powerpoint/2010/main" val="4566169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3" grpId="0" animBg="1"/>
      <p:bldP spid="24" grpId="0"/>
      <p:bldP spid="27" grpId="0" animBg="1"/>
      <p:bldP spid="28" grpId="0"/>
      <p:bldP spid="32" grpId="0" animBg="1"/>
      <p:bldP spid="25" grpId="0"/>
      <p:bldP spid="33" grpId="0" animBg="1"/>
      <p:bldP spid="3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7390" y="116739"/>
            <a:ext cx="8082717" cy="11440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X-CUBE-MEMS1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3" dirty="0"/>
              <a:t>Using serial line monitor – </a:t>
            </a:r>
            <a:r>
              <a:rPr lang="en-US" sz="2803" dirty="0" err="1"/>
              <a:t>e.g.TeraTerm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519" y="1414084"/>
            <a:ext cx="8237220" cy="1696514"/>
          </a:xfrm>
        </p:spPr>
        <p:txBody>
          <a:bodyPr/>
          <a:lstStyle/>
          <a:p>
            <a:r>
              <a:rPr lang="en-US" dirty="0" smtClean="0"/>
              <a:t>Close the </a:t>
            </a:r>
            <a:r>
              <a:rPr lang="en-US" dirty="0" err="1" smtClean="0"/>
              <a:t>Sensors_DataLog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Configure the serial line monitor (speed, LF)</a:t>
            </a:r>
          </a:p>
          <a:p>
            <a:r>
              <a:rPr lang="en-US" dirty="0" smtClean="0"/>
              <a:t>Press the </a:t>
            </a:r>
            <a:r>
              <a:rPr lang="en-US" b="1" dirty="0" smtClean="0">
                <a:solidFill>
                  <a:schemeClr val="tx2"/>
                </a:solidFill>
              </a:rPr>
              <a:t>BLUE</a:t>
            </a:r>
            <a:r>
              <a:rPr lang="en-US" dirty="0" smtClean="0"/>
              <a:t> User </a:t>
            </a:r>
            <a:r>
              <a:rPr lang="en-US" dirty="0"/>
              <a:t>b</a:t>
            </a:r>
            <a:r>
              <a:rPr lang="en-US" dirty="0" smtClean="0"/>
              <a:t>utton on STM32Nucleo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121</a:t>
            </a:fld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96039" y="76272"/>
            <a:ext cx="2212465" cy="55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1" dirty="0">
                <a:solidFill>
                  <a:srgbClr val="D4007A"/>
                </a:solidFill>
              </a:rPr>
              <a:t>X-CUBE-MEMS1 </a:t>
            </a:r>
            <a:r>
              <a:rPr lang="en-US" sz="1601" b="1" dirty="0">
                <a:solidFill>
                  <a:srgbClr val="BBCC00"/>
                </a:solidFill>
              </a:rPr>
              <a:t>v2.1</a:t>
            </a:r>
          </a:p>
          <a:p>
            <a:pPr marL="0" lvl="1"/>
            <a:r>
              <a:rPr lang="en-US" sz="1401" b="1" dirty="0">
                <a:solidFill>
                  <a:srgbClr val="D4007A"/>
                </a:solidFill>
              </a:rPr>
              <a:t>NUCLEO-</a:t>
            </a:r>
            <a:r>
              <a:rPr lang="en-US" sz="1401" b="1" u="sng" dirty="0">
                <a:solidFill>
                  <a:srgbClr val="D4007A"/>
                </a:solidFill>
              </a:rPr>
              <a:t>F4</a:t>
            </a:r>
            <a:r>
              <a:rPr lang="en-US" sz="1401" b="1" dirty="0">
                <a:solidFill>
                  <a:srgbClr val="D4007A"/>
                </a:solidFill>
              </a:rPr>
              <a:t>01RE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61" y="3571272"/>
            <a:ext cx="497580" cy="337071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77" b="80561" l="17199" r="76633">
                        <a14:foregroundMark x1="19594" y1="35203" x2="19594" y2="35203"/>
                        <a14:foregroundMark x1="30769" y1="24178" x2="17997" y2="24371"/>
                        <a14:foregroundMark x1="17779" y1="30948" x2="17707" y2="75629"/>
                        <a14:foregroundMark x1="32366" y1="77563" x2="18723" y2="77563"/>
                        <a14:foregroundMark x1="76197" y1="58317" x2="75980" y2="2978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4" t="15122" r="18321" b="12905"/>
          <a:stretch/>
        </p:blipFill>
        <p:spPr bwMode="auto">
          <a:xfrm>
            <a:off x="4181588" y="3110471"/>
            <a:ext cx="1502534" cy="12586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10472" y="3262310"/>
            <a:ext cx="1585644" cy="9546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cs-CZ" sz="1401" dirty="0">
                <a:solidFill>
                  <a:prstClr val="black"/>
                </a:solidFill>
              </a:rPr>
              <a:t>* IAR project of course also works with the original Binary file</a:t>
            </a:r>
            <a:endParaRPr lang="en-US" sz="1401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88" y="3288025"/>
            <a:ext cx="3892032" cy="3481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718" y="1326907"/>
            <a:ext cx="2213921" cy="1846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4" y="4463144"/>
            <a:ext cx="3492952" cy="23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67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 smtClean="0"/>
              <a:t>Example: </a:t>
            </a:r>
            <a:r>
              <a:rPr lang="en-GB" dirty="0" smtClean="0"/>
              <a:t>X-CUBE-BLE1 – uses only the BLE board, for a full example with the Sensor board, </a:t>
            </a:r>
            <a:r>
              <a:rPr lang="en-GB" dirty="0"/>
              <a:t>use the BlueMicrosystem1_V3.1.1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27217" y="678493"/>
            <a:ext cx="545016" cy="198621"/>
          </a:xfr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122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91" y="2062757"/>
            <a:ext cx="1878211" cy="1940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566" y="405039"/>
            <a:ext cx="1951250" cy="1463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1856"/>
            <a:ext cx="2013721" cy="176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62257" y="360277"/>
            <a:ext cx="7214558" cy="73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0487"/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2402" spc="-10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2402" spc="-5" dirty="0">
                <a:solidFill>
                  <a:srgbClr val="39A8DC"/>
                </a:solidFill>
                <a:latin typeface="Arial"/>
                <a:cs typeface="Arial"/>
              </a:rPr>
              <a:t>uetoot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h</a:t>
            </a:r>
            <a:r>
              <a:rPr sz="2402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402" spc="-5" dirty="0">
                <a:solidFill>
                  <a:srgbClr val="39A8DC"/>
                </a:solidFill>
                <a:latin typeface="Arial"/>
                <a:cs typeface="Arial"/>
              </a:rPr>
              <a:t>Lo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w</a:t>
            </a:r>
            <a:r>
              <a:rPr sz="2402" spc="7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402" spc="-1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402" spc="-5" dirty="0">
                <a:solidFill>
                  <a:srgbClr val="39A8DC"/>
                </a:solidFill>
                <a:latin typeface="Arial"/>
                <a:cs typeface="Arial"/>
              </a:rPr>
              <a:t>erg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y</a:t>
            </a:r>
            <a:r>
              <a:rPr sz="2402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402" spc="-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402" spc="-15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2402" spc="-5" dirty="0">
                <a:solidFill>
                  <a:srgbClr val="39A8DC"/>
                </a:solidFill>
                <a:latin typeface="Arial"/>
                <a:cs typeface="Arial"/>
              </a:rPr>
              <a:t>pa</a:t>
            </a:r>
            <a:r>
              <a:rPr sz="2402" spc="-1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si</a:t>
            </a:r>
            <a:r>
              <a:rPr sz="2402" spc="-10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402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402" spc="-5" dirty="0">
                <a:solidFill>
                  <a:srgbClr val="39A8DC"/>
                </a:solidFill>
                <a:latin typeface="Arial"/>
                <a:cs typeface="Arial"/>
              </a:rPr>
              <a:t>bo</a:t>
            </a:r>
            <a:r>
              <a:rPr sz="2402" spc="-1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402" dirty="0">
                <a:solidFill>
                  <a:srgbClr val="39A8DC"/>
                </a:solidFill>
                <a:latin typeface="Arial"/>
                <a:cs typeface="Arial"/>
              </a:rPr>
              <a:t>rd</a:t>
            </a:r>
            <a:endParaRPr sz="2402">
              <a:solidFill>
                <a:prstClr val="black"/>
              </a:solidFill>
              <a:latin typeface="Arial"/>
              <a:cs typeface="Arial"/>
            </a:endParaRPr>
          </a:p>
          <a:p>
            <a:pPr marL="12711"/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Start</a:t>
            </a:r>
            <a:r>
              <a:rPr sz="2402" spc="5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co</a:t>
            </a:r>
            <a:r>
              <a:rPr sz="2402" spc="-15" dirty="0">
                <a:solidFill>
                  <a:srgbClr val="12225B"/>
                </a:solidFill>
                <a:latin typeface="Arial"/>
                <a:cs typeface="Arial"/>
              </a:rPr>
              <a:t>d</a:t>
            </a:r>
            <a:r>
              <a:rPr sz="2402" spc="-5" dirty="0">
                <a:solidFill>
                  <a:srgbClr val="12225B"/>
                </a:solidFill>
                <a:latin typeface="Arial"/>
                <a:cs typeface="Arial"/>
              </a:rPr>
              <a:t>i</a:t>
            </a:r>
            <a:r>
              <a:rPr sz="2402" spc="-10" dirty="0">
                <a:solidFill>
                  <a:srgbClr val="12225B"/>
                </a:solidFill>
                <a:latin typeface="Arial"/>
                <a:cs typeface="Arial"/>
              </a:rPr>
              <a:t>n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g</a:t>
            </a:r>
            <a:r>
              <a:rPr sz="2402" spc="95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spc="-5" dirty="0">
                <a:solidFill>
                  <a:srgbClr val="12225B"/>
                </a:solidFill>
                <a:latin typeface="Arial"/>
                <a:cs typeface="Arial"/>
              </a:rPr>
              <a:t>i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n</a:t>
            </a:r>
            <a:r>
              <a:rPr sz="2402" spc="6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spc="-5" dirty="0">
                <a:solidFill>
                  <a:srgbClr val="12225B"/>
                </a:solidFill>
                <a:latin typeface="Arial"/>
                <a:cs typeface="Arial"/>
              </a:rPr>
              <a:t>jus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t</a:t>
            </a:r>
            <a:r>
              <a:rPr sz="2402" spc="7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a</a:t>
            </a:r>
            <a:r>
              <a:rPr sz="2402" spc="65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few</a:t>
            </a:r>
            <a:r>
              <a:rPr sz="2402" spc="5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min</a:t>
            </a:r>
            <a:r>
              <a:rPr sz="2402" spc="-15" dirty="0">
                <a:solidFill>
                  <a:srgbClr val="12225B"/>
                </a:solidFill>
                <a:latin typeface="Arial"/>
                <a:cs typeface="Arial"/>
              </a:rPr>
              <a:t>u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tes</a:t>
            </a:r>
            <a:r>
              <a:rPr sz="2402" spc="75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spc="-5" dirty="0">
                <a:solidFill>
                  <a:srgbClr val="12225B"/>
                </a:solidFill>
                <a:latin typeface="Arial"/>
                <a:cs typeface="Arial"/>
              </a:rPr>
              <a:t>w</a:t>
            </a:r>
            <a:r>
              <a:rPr sz="2402" spc="-15" dirty="0">
                <a:solidFill>
                  <a:srgbClr val="12225B"/>
                </a:solidFill>
                <a:latin typeface="Arial"/>
                <a:cs typeface="Arial"/>
              </a:rPr>
              <a:t>i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th</a:t>
            </a:r>
            <a:r>
              <a:rPr sz="2402" spc="75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z="2402" spc="-10" dirty="0">
                <a:solidFill>
                  <a:srgbClr val="12225B"/>
                </a:solidFill>
                <a:latin typeface="Arial"/>
                <a:cs typeface="Arial"/>
              </a:rPr>
              <a:t>X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-</a:t>
            </a:r>
            <a:r>
              <a:rPr sz="2402" spc="-10" dirty="0">
                <a:solidFill>
                  <a:srgbClr val="12225B"/>
                </a:solidFill>
                <a:latin typeface="Arial"/>
                <a:cs typeface="Arial"/>
              </a:rPr>
              <a:t>CUBE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-B</a:t>
            </a:r>
            <a:r>
              <a:rPr sz="2402" spc="-10" dirty="0">
                <a:solidFill>
                  <a:srgbClr val="12225B"/>
                </a:solidFill>
                <a:latin typeface="Arial"/>
                <a:cs typeface="Arial"/>
              </a:rPr>
              <a:t>L</a:t>
            </a:r>
            <a:r>
              <a:rPr sz="2402" dirty="0">
                <a:solidFill>
                  <a:srgbClr val="12225B"/>
                </a:solidFill>
                <a:latin typeface="Arial"/>
                <a:cs typeface="Arial"/>
              </a:rPr>
              <a:t>E1</a:t>
            </a:r>
            <a:endParaRPr sz="240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45965" y="678808"/>
            <a:ext cx="526267" cy="198303"/>
          </a:xfrm>
          <a:custGeom>
            <a:avLst/>
            <a:gdLst/>
            <a:ahLst/>
            <a:cxnLst/>
            <a:rect l="l" t="t" r="r" b="b"/>
            <a:pathLst>
              <a:path w="525779" h="198119">
                <a:moveTo>
                  <a:pt x="0" y="198119"/>
                </a:moveTo>
                <a:lnTo>
                  <a:pt x="525780" y="198119"/>
                </a:lnTo>
                <a:lnTo>
                  <a:pt x="52578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3302" y="698712"/>
            <a:ext cx="110591" cy="18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20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1693" y="2995093"/>
            <a:ext cx="1529860" cy="36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398" marR="5085" indent="-251686"/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1201" spc="-1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lo</a:t>
            </a:r>
            <a:r>
              <a:rPr sz="1201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2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12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unp</a:t>
            </a:r>
            <a:r>
              <a:rPr sz="1201" spc="-1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ck</a:t>
            </a:r>
            <a:r>
              <a:rPr sz="12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20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-CU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BE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1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8066" y="1877781"/>
            <a:ext cx="1092194" cy="762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7292" y="2031085"/>
            <a:ext cx="574572" cy="0"/>
          </a:xfrm>
          <a:custGeom>
            <a:avLst/>
            <a:gdLst/>
            <a:ahLst/>
            <a:cxnLst/>
            <a:rect l="l" t="t" r="r" b="b"/>
            <a:pathLst>
              <a:path w="574039">
                <a:moveTo>
                  <a:pt x="0" y="0"/>
                </a:moveTo>
                <a:lnTo>
                  <a:pt x="573654" y="0"/>
                </a:lnTo>
              </a:path>
            </a:pathLst>
          </a:custGeom>
          <a:ln w="19811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6365" y="1566926"/>
            <a:ext cx="1833671" cy="18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Go</a:t>
            </a:r>
            <a:r>
              <a:rPr sz="1101" spc="1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1101" spc="1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1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ww</a:t>
            </a:r>
            <a:r>
              <a:rPr sz="1201" spc="-7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w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.st.co</a:t>
            </a:r>
            <a:r>
              <a:rPr sz="1201" spc="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m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/</a:t>
            </a:r>
            <a:r>
              <a:rPr sz="1201" spc="-1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x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-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  <a:hlinkClick r:id="rId4"/>
              </a:rPr>
              <a:t>nucleo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9997" y="5858547"/>
            <a:ext cx="1515877" cy="36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701" marR="5085" indent="-300625"/>
            <a:r>
              <a:rPr sz="1201" spc="-1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en</a:t>
            </a:r>
            <a:r>
              <a:rPr sz="12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1201" spc="1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201" spc="-15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201" spc="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120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ensor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emo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29417" y="1508634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3" y="0"/>
                </a:moveTo>
                <a:lnTo>
                  <a:pt x="110104" y="6263"/>
                </a:lnTo>
                <a:lnTo>
                  <a:pt x="71847" y="23449"/>
                </a:lnTo>
                <a:lnTo>
                  <a:pt x="40051" y="49855"/>
                </a:lnTo>
                <a:lnTo>
                  <a:pt x="16445" y="83779"/>
                </a:lnTo>
                <a:lnTo>
                  <a:pt x="2759" y="123516"/>
                </a:lnTo>
                <a:lnTo>
                  <a:pt x="0" y="152397"/>
                </a:lnTo>
                <a:lnTo>
                  <a:pt x="20" y="154936"/>
                </a:lnTo>
                <a:lnTo>
                  <a:pt x="6741" y="197096"/>
                </a:lnTo>
                <a:lnTo>
                  <a:pt x="24368" y="234563"/>
                </a:lnTo>
                <a:lnTo>
                  <a:pt x="51272" y="265666"/>
                </a:lnTo>
                <a:lnTo>
                  <a:pt x="85828" y="288734"/>
                </a:lnTo>
                <a:lnTo>
                  <a:pt x="126406" y="302095"/>
                </a:lnTo>
                <a:lnTo>
                  <a:pt x="156000" y="304784"/>
                </a:lnTo>
                <a:lnTo>
                  <a:pt x="170647" y="303907"/>
                </a:lnTo>
                <a:lnTo>
                  <a:pt x="211941" y="293574"/>
                </a:lnTo>
                <a:lnTo>
                  <a:pt x="247942" y="272954"/>
                </a:lnTo>
                <a:lnTo>
                  <a:pt x="276947" y="243680"/>
                </a:lnTo>
                <a:lnTo>
                  <a:pt x="297250" y="207384"/>
                </a:lnTo>
                <a:lnTo>
                  <a:pt x="307148" y="165699"/>
                </a:lnTo>
                <a:lnTo>
                  <a:pt x="307840" y="150888"/>
                </a:lnTo>
                <a:lnTo>
                  <a:pt x="307002" y="136327"/>
                </a:lnTo>
                <a:lnTo>
                  <a:pt x="296664" y="95282"/>
                </a:lnTo>
                <a:lnTo>
                  <a:pt x="275902" y="59507"/>
                </a:lnTo>
                <a:lnTo>
                  <a:pt x="246405" y="30690"/>
                </a:lnTo>
                <a:lnTo>
                  <a:pt x="209861" y="10521"/>
                </a:lnTo>
                <a:lnTo>
                  <a:pt x="167959" y="688"/>
                </a:lnTo>
                <a:lnTo>
                  <a:pt x="153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21706" y="1585955"/>
            <a:ext cx="125211" cy="2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67032" y="1925071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3" y="0"/>
                </a:moveTo>
                <a:lnTo>
                  <a:pt x="110104" y="6263"/>
                </a:lnTo>
                <a:lnTo>
                  <a:pt x="71847" y="23449"/>
                </a:lnTo>
                <a:lnTo>
                  <a:pt x="40051" y="49855"/>
                </a:lnTo>
                <a:lnTo>
                  <a:pt x="16445" y="83779"/>
                </a:lnTo>
                <a:lnTo>
                  <a:pt x="2759" y="123516"/>
                </a:lnTo>
                <a:lnTo>
                  <a:pt x="0" y="152397"/>
                </a:lnTo>
                <a:lnTo>
                  <a:pt x="20" y="154936"/>
                </a:lnTo>
                <a:lnTo>
                  <a:pt x="6741" y="197096"/>
                </a:lnTo>
                <a:lnTo>
                  <a:pt x="24368" y="234563"/>
                </a:lnTo>
                <a:lnTo>
                  <a:pt x="51272" y="265666"/>
                </a:lnTo>
                <a:lnTo>
                  <a:pt x="85828" y="288734"/>
                </a:lnTo>
                <a:lnTo>
                  <a:pt x="126406" y="302095"/>
                </a:lnTo>
                <a:lnTo>
                  <a:pt x="156000" y="304784"/>
                </a:lnTo>
                <a:lnTo>
                  <a:pt x="170647" y="303907"/>
                </a:lnTo>
                <a:lnTo>
                  <a:pt x="211941" y="293574"/>
                </a:lnTo>
                <a:lnTo>
                  <a:pt x="247942" y="272954"/>
                </a:lnTo>
                <a:lnTo>
                  <a:pt x="276947" y="243680"/>
                </a:lnTo>
                <a:lnTo>
                  <a:pt x="297250" y="207384"/>
                </a:lnTo>
                <a:lnTo>
                  <a:pt x="307148" y="165699"/>
                </a:lnTo>
                <a:lnTo>
                  <a:pt x="307840" y="150888"/>
                </a:lnTo>
                <a:lnTo>
                  <a:pt x="307002" y="136327"/>
                </a:lnTo>
                <a:lnTo>
                  <a:pt x="296664" y="95282"/>
                </a:lnTo>
                <a:lnTo>
                  <a:pt x="275902" y="59507"/>
                </a:lnTo>
                <a:lnTo>
                  <a:pt x="246405" y="30690"/>
                </a:lnTo>
                <a:lnTo>
                  <a:pt x="209861" y="10521"/>
                </a:lnTo>
                <a:lnTo>
                  <a:pt x="167959" y="688"/>
                </a:lnTo>
                <a:lnTo>
                  <a:pt x="153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9576" y="2000867"/>
            <a:ext cx="125211" cy="2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29566" y="2475744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3" y="0"/>
                </a:moveTo>
                <a:lnTo>
                  <a:pt x="110109" y="6263"/>
                </a:lnTo>
                <a:lnTo>
                  <a:pt x="71854" y="23449"/>
                </a:lnTo>
                <a:lnTo>
                  <a:pt x="40056" y="49855"/>
                </a:lnTo>
                <a:lnTo>
                  <a:pt x="16448" y="83779"/>
                </a:lnTo>
                <a:lnTo>
                  <a:pt x="2759" y="123516"/>
                </a:lnTo>
                <a:lnTo>
                  <a:pt x="0" y="152397"/>
                </a:lnTo>
                <a:lnTo>
                  <a:pt x="20" y="154936"/>
                </a:lnTo>
                <a:lnTo>
                  <a:pt x="6742" y="197096"/>
                </a:lnTo>
                <a:lnTo>
                  <a:pt x="24372" y="234563"/>
                </a:lnTo>
                <a:lnTo>
                  <a:pt x="51278" y="265666"/>
                </a:lnTo>
                <a:lnTo>
                  <a:pt x="85834" y="288734"/>
                </a:lnTo>
                <a:lnTo>
                  <a:pt x="126410" y="302095"/>
                </a:lnTo>
                <a:lnTo>
                  <a:pt x="156001" y="304784"/>
                </a:lnTo>
                <a:lnTo>
                  <a:pt x="170649" y="303907"/>
                </a:lnTo>
                <a:lnTo>
                  <a:pt x="211947" y="293574"/>
                </a:lnTo>
                <a:lnTo>
                  <a:pt x="247949" y="272954"/>
                </a:lnTo>
                <a:lnTo>
                  <a:pt x="276951" y="243680"/>
                </a:lnTo>
                <a:lnTo>
                  <a:pt x="297252" y="207384"/>
                </a:lnTo>
                <a:lnTo>
                  <a:pt x="307148" y="165699"/>
                </a:lnTo>
                <a:lnTo>
                  <a:pt x="307840" y="150888"/>
                </a:lnTo>
                <a:lnTo>
                  <a:pt x="307002" y="136327"/>
                </a:lnTo>
                <a:lnTo>
                  <a:pt x="296666" y="95282"/>
                </a:lnTo>
                <a:lnTo>
                  <a:pt x="275907" y="59507"/>
                </a:lnTo>
                <a:lnTo>
                  <a:pt x="246412" y="30690"/>
                </a:lnTo>
                <a:lnTo>
                  <a:pt x="209868" y="10521"/>
                </a:lnTo>
                <a:lnTo>
                  <a:pt x="167962" y="688"/>
                </a:lnTo>
                <a:lnTo>
                  <a:pt x="153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2746" y="2552684"/>
            <a:ext cx="125211" cy="2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52075" y="3595396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3" y="0"/>
                </a:moveTo>
                <a:lnTo>
                  <a:pt x="110109" y="6263"/>
                </a:lnTo>
                <a:lnTo>
                  <a:pt x="71854" y="23449"/>
                </a:lnTo>
                <a:lnTo>
                  <a:pt x="40056" y="49855"/>
                </a:lnTo>
                <a:lnTo>
                  <a:pt x="16448" y="83779"/>
                </a:lnTo>
                <a:lnTo>
                  <a:pt x="2759" y="123516"/>
                </a:lnTo>
                <a:lnTo>
                  <a:pt x="0" y="152397"/>
                </a:lnTo>
                <a:lnTo>
                  <a:pt x="20" y="154937"/>
                </a:lnTo>
                <a:lnTo>
                  <a:pt x="6742" y="197102"/>
                </a:lnTo>
                <a:lnTo>
                  <a:pt x="24372" y="234570"/>
                </a:lnTo>
                <a:lnTo>
                  <a:pt x="51278" y="265672"/>
                </a:lnTo>
                <a:lnTo>
                  <a:pt x="85834" y="288737"/>
                </a:lnTo>
                <a:lnTo>
                  <a:pt x="126410" y="302095"/>
                </a:lnTo>
                <a:lnTo>
                  <a:pt x="156001" y="304784"/>
                </a:lnTo>
                <a:lnTo>
                  <a:pt x="170649" y="303907"/>
                </a:lnTo>
                <a:lnTo>
                  <a:pt x="211947" y="293576"/>
                </a:lnTo>
                <a:lnTo>
                  <a:pt x="247949" y="272958"/>
                </a:lnTo>
                <a:lnTo>
                  <a:pt x="276951" y="243686"/>
                </a:lnTo>
                <a:lnTo>
                  <a:pt x="297252" y="207390"/>
                </a:lnTo>
                <a:lnTo>
                  <a:pt x="307148" y="165701"/>
                </a:lnTo>
                <a:lnTo>
                  <a:pt x="307840" y="150888"/>
                </a:lnTo>
                <a:lnTo>
                  <a:pt x="307002" y="136327"/>
                </a:lnTo>
                <a:lnTo>
                  <a:pt x="296666" y="95282"/>
                </a:lnTo>
                <a:lnTo>
                  <a:pt x="275907" y="59507"/>
                </a:lnTo>
                <a:lnTo>
                  <a:pt x="246412" y="30690"/>
                </a:lnTo>
                <a:lnTo>
                  <a:pt x="209868" y="10521"/>
                </a:lnTo>
                <a:lnTo>
                  <a:pt x="167962" y="688"/>
                </a:lnTo>
                <a:lnTo>
                  <a:pt x="153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22446" y="5334365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3" y="0"/>
                </a:moveTo>
                <a:lnTo>
                  <a:pt x="110109" y="6264"/>
                </a:lnTo>
                <a:lnTo>
                  <a:pt x="71854" y="23453"/>
                </a:lnTo>
                <a:lnTo>
                  <a:pt x="40056" y="49861"/>
                </a:lnTo>
                <a:lnTo>
                  <a:pt x="16448" y="83785"/>
                </a:lnTo>
                <a:lnTo>
                  <a:pt x="2759" y="123521"/>
                </a:lnTo>
                <a:lnTo>
                  <a:pt x="0" y="152397"/>
                </a:lnTo>
                <a:lnTo>
                  <a:pt x="20" y="154937"/>
                </a:lnTo>
                <a:lnTo>
                  <a:pt x="6742" y="197101"/>
                </a:lnTo>
                <a:lnTo>
                  <a:pt x="24371" y="234570"/>
                </a:lnTo>
                <a:lnTo>
                  <a:pt x="51278" y="265672"/>
                </a:lnTo>
                <a:lnTo>
                  <a:pt x="85834" y="288737"/>
                </a:lnTo>
                <a:lnTo>
                  <a:pt x="126410" y="302095"/>
                </a:lnTo>
                <a:lnTo>
                  <a:pt x="156000" y="304784"/>
                </a:lnTo>
                <a:lnTo>
                  <a:pt x="170649" y="303907"/>
                </a:lnTo>
                <a:lnTo>
                  <a:pt x="211947" y="293576"/>
                </a:lnTo>
                <a:lnTo>
                  <a:pt x="247949" y="272958"/>
                </a:lnTo>
                <a:lnTo>
                  <a:pt x="276951" y="243686"/>
                </a:lnTo>
                <a:lnTo>
                  <a:pt x="297252" y="207390"/>
                </a:lnTo>
                <a:lnTo>
                  <a:pt x="307148" y="165701"/>
                </a:lnTo>
                <a:lnTo>
                  <a:pt x="307840" y="150888"/>
                </a:lnTo>
                <a:lnTo>
                  <a:pt x="307002" y="136330"/>
                </a:lnTo>
                <a:lnTo>
                  <a:pt x="296666" y="95289"/>
                </a:lnTo>
                <a:lnTo>
                  <a:pt x="275907" y="59513"/>
                </a:lnTo>
                <a:lnTo>
                  <a:pt x="246412" y="30694"/>
                </a:lnTo>
                <a:lnTo>
                  <a:pt x="209868" y="10523"/>
                </a:lnTo>
                <a:lnTo>
                  <a:pt x="167962" y="688"/>
                </a:lnTo>
                <a:lnTo>
                  <a:pt x="153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1661" y="3542768"/>
            <a:ext cx="76271" cy="1298506"/>
          </a:xfrm>
          <a:custGeom>
            <a:avLst/>
            <a:gdLst/>
            <a:ahLst/>
            <a:cxnLst/>
            <a:rect l="l" t="t" r="r" b="b"/>
            <a:pathLst>
              <a:path w="76200" h="1297304">
                <a:moveTo>
                  <a:pt x="28193" y="1220973"/>
                </a:moveTo>
                <a:lnTo>
                  <a:pt x="0" y="1220973"/>
                </a:lnTo>
                <a:lnTo>
                  <a:pt x="38099" y="1297173"/>
                </a:lnTo>
                <a:lnTo>
                  <a:pt x="69847" y="1233677"/>
                </a:lnTo>
                <a:lnTo>
                  <a:pt x="28193" y="1233677"/>
                </a:lnTo>
                <a:lnTo>
                  <a:pt x="28193" y="1220973"/>
                </a:lnTo>
                <a:close/>
              </a:path>
              <a:path w="76200" h="1297304">
                <a:moveTo>
                  <a:pt x="48005" y="0"/>
                </a:moveTo>
                <a:lnTo>
                  <a:pt x="28193" y="0"/>
                </a:lnTo>
                <a:lnTo>
                  <a:pt x="28193" y="1233677"/>
                </a:lnTo>
                <a:lnTo>
                  <a:pt x="48005" y="1233677"/>
                </a:lnTo>
                <a:lnTo>
                  <a:pt x="48005" y="0"/>
                </a:lnTo>
                <a:close/>
              </a:path>
              <a:path w="76200" h="1297304">
                <a:moveTo>
                  <a:pt x="76199" y="1220973"/>
                </a:moveTo>
                <a:lnTo>
                  <a:pt x="48005" y="1220973"/>
                </a:lnTo>
                <a:lnTo>
                  <a:pt x="48005" y="1233677"/>
                </a:lnTo>
                <a:lnTo>
                  <a:pt x="69847" y="1233677"/>
                </a:lnTo>
                <a:lnTo>
                  <a:pt x="76199" y="1220973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97838" y="5448769"/>
            <a:ext cx="756603" cy="512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56875" y="3828784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3" y="0"/>
                </a:moveTo>
                <a:lnTo>
                  <a:pt x="110104" y="6264"/>
                </a:lnTo>
                <a:lnTo>
                  <a:pt x="71847" y="23453"/>
                </a:lnTo>
                <a:lnTo>
                  <a:pt x="40051" y="49861"/>
                </a:lnTo>
                <a:lnTo>
                  <a:pt x="16445" y="83785"/>
                </a:lnTo>
                <a:lnTo>
                  <a:pt x="2759" y="123521"/>
                </a:lnTo>
                <a:lnTo>
                  <a:pt x="0" y="152397"/>
                </a:lnTo>
                <a:lnTo>
                  <a:pt x="20" y="154936"/>
                </a:lnTo>
                <a:lnTo>
                  <a:pt x="6741" y="197101"/>
                </a:lnTo>
                <a:lnTo>
                  <a:pt x="24368" y="234570"/>
                </a:lnTo>
                <a:lnTo>
                  <a:pt x="51272" y="265672"/>
                </a:lnTo>
                <a:lnTo>
                  <a:pt x="85827" y="288737"/>
                </a:lnTo>
                <a:lnTo>
                  <a:pt x="126406" y="302095"/>
                </a:lnTo>
                <a:lnTo>
                  <a:pt x="156000" y="304784"/>
                </a:lnTo>
                <a:lnTo>
                  <a:pt x="170647" y="303907"/>
                </a:lnTo>
                <a:lnTo>
                  <a:pt x="211941" y="293576"/>
                </a:lnTo>
                <a:lnTo>
                  <a:pt x="247942" y="272958"/>
                </a:lnTo>
                <a:lnTo>
                  <a:pt x="276947" y="243686"/>
                </a:lnTo>
                <a:lnTo>
                  <a:pt x="297250" y="207390"/>
                </a:lnTo>
                <a:lnTo>
                  <a:pt x="307148" y="165701"/>
                </a:lnTo>
                <a:lnTo>
                  <a:pt x="307840" y="150888"/>
                </a:lnTo>
                <a:lnTo>
                  <a:pt x="307002" y="136330"/>
                </a:lnTo>
                <a:lnTo>
                  <a:pt x="296664" y="95288"/>
                </a:lnTo>
                <a:lnTo>
                  <a:pt x="275902" y="59513"/>
                </a:lnTo>
                <a:lnTo>
                  <a:pt x="246405" y="30694"/>
                </a:lnTo>
                <a:lnTo>
                  <a:pt x="209861" y="10523"/>
                </a:lnTo>
                <a:lnTo>
                  <a:pt x="167959" y="688"/>
                </a:lnTo>
                <a:lnTo>
                  <a:pt x="153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62711" y="2031085"/>
            <a:ext cx="76271" cy="448724"/>
          </a:xfrm>
          <a:custGeom>
            <a:avLst/>
            <a:gdLst/>
            <a:ahLst/>
            <a:cxnLst/>
            <a:rect l="l" t="t" r="r" b="b"/>
            <a:pathLst>
              <a:path w="76200" h="448310">
                <a:moveTo>
                  <a:pt x="28193" y="371612"/>
                </a:moveTo>
                <a:lnTo>
                  <a:pt x="0" y="371612"/>
                </a:lnTo>
                <a:lnTo>
                  <a:pt x="38099" y="447812"/>
                </a:lnTo>
                <a:lnTo>
                  <a:pt x="69860" y="384291"/>
                </a:lnTo>
                <a:lnTo>
                  <a:pt x="28193" y="384291"/>
                </a:lnTo>
                <a:lnTo>
                  <a:pt x="28193" y="371612"/>
                </a:lnTo>
                <a:close/>
              </a:path>
              <a:path w="76200" h="448310">
                <a:moveTo>
                  <a:pt x="48005" y="0"/>
                </a:moveTo>
                <a:lnTo>
                  <a:pt x="28193" y="0"/>
                </a:lnTo>
                <a:lnTo>
                  <a:pt x="28193" y="384291"/>
                </a:lnTo>
                <a:lnTo>
                  <a:pt x="48005" y="384291"/>
                </a:lnTo>
                <a:lnTo>
                  <a:pt x="48005" y="0"/>
                </a:lnTo>
                <a:close/>
              </a:path>
              <a:path w="76200" h="448310">
                <a:moveTo>
                  <a:pt x="76199" y="371612"/>
                </a:moveTo>
                <a:lnTo>
                  <a:pt x="48005" y="371612"/>
                </a:lnTo>
                <a:lnTo>
                  <a:pt x="48005" y="384291"/>
                </a:lnTo>
                <a:lnTo>
                  <a:pt x="69860" y="384291"/>
                </a:lnTo>
                <a:lnTo>
                  <a:pt x="76199" y="371612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16265" y="2858223"/>
            <a:ext cx="1380497" cy="76271"/>
          </a:xfrm>
          <a:custGeom>
            <a:avLst/>
            <a:gdLst/>
            <a:ahLst/>
            <a:cxnLst/>
            <a:rect l="l" t="t" r="r" b="b"/>
            <a:pathLst>
              <a:path w="1379220" h="76200">
                <a:moveTo>
                  <a:pt x="1302776" y="0"/>
                </a:moveTo>
                <a:lnTo>
                  <a:pt x="1302674" y="28146"/>
                </a:lnTo>
                <a:lnTo>
                  <a:pt x="1315333" y="28193"/>
                </a:lnTo>
                <a:lnTo>
                  <a:pt x="1315333" y="48005"/>
                </a:lnTo>
                <a:lnTo>
                  <a:pt x="1302603" y="48005"/>
                </a:lnTo>
                <a:lnTo>
                  <a:pt x="1302501" y="76199"/>
                </a:lnTo>
                <a:lnTo>
                  <a:pt x="1359412" y="48005"/>
                </a:lnTo>
                <a:lnTo>
                  <a:pt x="1315333" y="48005"/>
                </a:lnTo>
                <a:lnTo>
                  <a:pt x="1359508" y="47958"/>
                </a:lnTo>
                <a:lnTo>
                  <a:pt x="1378854" y="38374"/>
                </a:lnTo>
                <a:lnTo>
                  <a:pt x="1302776" y="0"/>
                </a:lnTo>
                <a:close/>
              </a:path>
              <a:path w="1379220" h="76200">
                <a:moveTo>
                  <a:pt x="1302674" y="28146"/>
                </a:moveTo>
                <a:lnTo>
                  <a:pt x="1302603" y="47958"/>
                </a:lnTo>
                <a:lnTo>
                  <a:pt x="1315333" y="48005"/>
                </a:lnTo>
                <a:lnTo>
                  <a:pt x="1315333" y="28193"/>
                </a:lnTo>
                <a:lnTo>
                  <a:pt x="1302674" y="28146"/>
                </a:lnTo>
                <a:close/>
              </a:path>
              <a:path w="1379220" h="76200">
                <a:moveTo>
                  <a:pt x="0" y="23256"/>
                </a:moveTo>
                <a:lnTo>
                  <a:pt x="0" y="43068"/>
                </a:lnTo>
                <a:lnTo>
                  <a:pt x="1302603" y="47958"/>
                </a:lnTo>
                <a:lnTo>
                  <a:pt x="1302674" y="28146"/>
                </a:lnTo>
                <a:lnTo>
                  <a:pt x="0" y="23256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33893" y="5716502"/>
            <a:ext cx="2148923" cy="76271"/>
          </a:xfrm>
          <a:custGeom>
            <a:avLst/>
            <a:gdLst/>
            <a:ahLst/>
            <a:cxnLst/>
            <a:rect l="l" t="t" r="r" b="b"/>
            <a:pathLst>
              <a:path w="2146935" h="76200">
                <a:moveTo>
                  <a:pt x="76199" y="0"/>
                </a:moveTo>
                <a:lnTo>
                  <a:pt x="0" y="38075"/>
                </a:lnTo>
                <a:lnTo>
                  <a:pt x="76199" y="76199"/>
                </a:lnTo>
                <a:lnTo>
                  <a:pt x="76199" y="48010"/>
                </a:lnTo>
                <a:lnTo>
                  <a:pt x="63489" y="48005"/>
                </a:lnTo>
                <a:lnTo>
                  <a:pt x="63489" y="28193"/>
                </a:lnTo>
                <a:lnTo>
                  <a:pt x="76199" y="28193"/>
                </a:lnTo>
                <a:lnTo>
                  <a:pt x="76199" y="0"/>
                </a:lnTo>
                <a:close/>
              </a:path>
              <a:path w="2146935" h="76200">
                <a:moveTo>
                  <a:pt x="76199" y="28198"/>
                </a:moveTo>
                <a:lnTo>
                  <a:pt x="76199" y="48010"/>
                </a:lnTo>
                <a:lnTo>
                  <a:pt x="2146553" y="48804"/>
                </a:lnTo>
                <a:lnTo>
                  <a:pt x="2146553" y="28992"/>
                </a:lnTo>
                <a:lnTo>
                  <a:pt x="76199" y="28198"/>
                </a:lnTo>
                <a:close/>
              </a:path>
              <a:path w="2146935" h="76200">
                <a:moveTo>
                  <a:pt x="63489" y="28193"/>
                </a:moveTo>
                <a:lnTo>
                  <a:pt x="63489" y="48005"/>
                </a:lnTo>
                <a:lnTo>
                  <a:pt x="76199" y="48010"/>
                </a:lnTo>
                <a:lnTo>
                  <a:pt x="76199" y="28198"/>
                </a:lnTo>
                <a:lnTo>
                  <a:pt x="63489" y="28193"/>
                </a:lnTo>
                <a:close/>
              </a:path>
              <a:path w="2146935" h="76200">
                <a:moveTo>
                  <a:pt x="76199" y="28193"/>
                </a:moveTo>
                <a:lnTo>
                  <a:pt x="63489" y="28193"/>
                </a:lnTo>
                <a:lnTo>
                  <a:pt x="76199" y="28198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98746" y="4438947"/>
            <a:ext cx="2132525" cy="1777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07355" y="4118610"/>
            <a:ext cx="651351" cy="407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75841" y="4118610"/>
            <a:ext cx="1173041" cy="3737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42385" y="3672719"/>
            <a:ext cx="2258880" cy="662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548" algn="ctr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  <a:p>
            <a:pPr marL="12711" marR="5085" indent="-2542" algn="ctr">
              <a:spcBef>
                <a:spcPts val="606"/>
              </a:spcBef>
            </a:pP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1201" spc="-1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lo</a:t>
            </a:r>
            <a:r>
              <a:rPr sz="1201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2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12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ins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ta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201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1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TM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32</a:t>
            </a:r>
            <a:r>
              <a:rPr sz="12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Nucl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eo</a:t>
            </a:r>
            <a:r>
              <a:rPr sz="1201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1201" spc="-6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INK/V</a:t>
            </a:r>
            <a:r>
              <a:rPr sz="1201" spc="10" dirty="0">
                <a:solidFill>
                  <a:srgbClr val="39A8DC"/>
                </a:solidFill>
                <a:latin typeface="Arial"/>
                <a:cs typeface="Arial"/>
              </a:rPr>
              <a:t>2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1</a:t>
            </a:r>
            <a:r>
              <a:rPr sz="120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US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1201" spc="2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dr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1201" spc="-15" dirty="0">
                <a:solidFill>
                  <a:srgbClr val="39A8DC"/>
                </a:solidFill>
                <a:latin typeface="Arial"/>
                <a:cs typeface="Arial"/>
              </a:rPr>
              <a:t>v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er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14990" y="5411053"/>
            <a:ext cx="125211" cy="2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18642" y="1905568"/>
            <a:ext cx="1475200" cy="369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201" spc="-10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lect</a:t>
            </a:r>
            <a:endParaRPr sz="1201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11"/>
            <a:r>
              <a:rPr sz="1201" spc="-20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-NUCL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1201" spc="-5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IDB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05</a:t>
            </a:r>
            <a:r>
              <a:rPr sz="1201" spc="-1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1201" dirty="0">
                <a:solidFill>
                  <a:srgbClr val="39A8DC"/>
                </a:solidFill>
                <a:latin typeface="Arial"/>
                <a:cs typeface="Arial"/>
              </a:rPr>
              <a:t>1</a:t>
            </a:r>
            <a:endParaRPr sz="120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32107" y="3905090"/>
            <a:ext cx="1902315" cy="477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5377" algn="ctr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  <a:p>
            <a:pPr marL="12711">
              <a:spcBef>
                <a:spcPts val="576"/>
              </a:spcBef>
            </a:pP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od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201" spc="1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1201" spc="1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12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bu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il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2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r>
              <a:rPr sz="1201" spc="-5" dirty="0">
                <a:solidFill>
                  <a:srgbClr val="001F52"/>
                </a:solidFill>
                <a:latin typeface="Arial"/>
                <a:cs typeface="Arial"/>
              </a:rPr>
              <a:t>li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cati</a:t>
            </a:r>
            <a:r>
              <a:rPr sz="1201" spc="-1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2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53623" y="1851848"/>
            <a:ext cx="1415582" cy="1598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33116" y="1565072"/>
            <a:ext cx="4074754" cy="1276402"/>
          </a:xfrm>
          <a:prstGeom prst="rect">
            <a:avLst/>
          </a:prstGeom>
          <a:ln w="9143">
            <a:solidFill>
              <a:srgbClr val="7F7F7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5202"/>
            <a:r>
              <a:rPr sz="1401" spc="10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1401" spc="-10" dirty="0">
                <a:solidFill>
                  <a:srgbClr val="39A8DC"/>
                </a:solidFill>
                <a:latin typeface="Arial"/>
                <a:cs typeface="Arial"/>
              </a:rPr>
              <a:t>CU</a:t>
            </a:r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-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BLE</a:t>
            </a:r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1</a:t>
            </a:r>
            <a:r>
              <a:rPr sz="1401" spc="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pa</a:t>
            </a:r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ck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age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0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85115"/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ener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1101" b="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b="1" spc="-1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101" b="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101" b="1" spc="-1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101" b="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&amp;</a:t>
            </a:r>
            <a:r>
              <a:rPr sz="1101" b="1" spc="3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b="1" spc="-10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1101" b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1101" b="1" spc="-1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101" b="1" spc="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ing</a:t>
            </a:r>
            <a:endParaRPr sz="1101">
              <a:solidFill>
                <a:prstClr val="black"/>
              </a:solidFill>
              <a:latin typeface="Arial"/>
              <a:cs typeface="Arial"/>
            </a:endParaRPr>
          </a:p>
          <a:p>
            <a:pPr marL="1587658" marR="1023906" indent="-2542">
              <a:lnSpc>
                <a:spcPts val="1631"/>
              </a:lnSpc>
              <a:spcBef>
                <a:spcPts val="65"/>
              </a:spcBef>
            </a:pP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1101" spc="-1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ue</a:t>
            </a:r>
            <a:r>
              <a:rPr sz="1101" spc="-10" dirty="0">
                <a:solidFill>
                  <a:srgbClr val="001F52"/>
                </a:solidFill>
                <a:latin typeface="Arial"/>
                <a:cs typeface="Arial"/>
              </a:rPr>
              <a:t>NR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1101" spc="5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SP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1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dri</a:t>
            </a:r>
            <a:r>
              <a:rPr sz="1101" spc="-1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110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1101" spc="-1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ue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oo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1101" spc="1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101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spc="-10" dirty="0">
                <a:solidFill>
                  <a:srgbClr val="001F52"/>
                </a:solidFill>
                <a:latin typeface="Arial"/>
                <a:cs typeface="Arial"/>
              </a:rPr>
              <a:t>HC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101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1101" spc="-5" dirty="0">
                <a:solidFill>
                  <a:srgbClr val="001F52"/>
                </a:solidFill>
                <a:latin typeface="Arial"/>
                <a:cs typeface="Arial"/>
              </a:rPr>
              <a:t>ack</a:t>
            </a:r>
            <a:endParaRPr sz="1101">
              <a:solidFill>
                <a:prstClr val="black"/>
              </a:solidFill>
              <a:latin typeface="Arial"/>
              <a:cs typeface="Arial"/>
            </a:endParaRPr>
          </a:p>
          <a:p>
            <a:pPr marL="1594649">
              <a:spcBef>
                <a:spcPts val="440"/>
              </a:spcBef>
            </a:pPr>
            <a:r>
              <a:rPr sz="1101" b="1" spc="-4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1101" b="1" spc="-1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li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ca</a:t>
            </a:r>
            <a:r>
              <a:rPr sz="1101" b="1" dirty="0">
                <a:solidFill>
                  <a:srgbClr val="001F52"/>
                </a:solidFill>
                <a:latin typeface="Arial"/>
                <a:cs typeface="Arial"/>
              </a:rPr>
              <a:t>tion</a:t>
            </a:r>
            <a:r>
              <a:rPr sz="1101" b="1" spc="3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101" b="1" spc="-5" dirty="0">
                <a:solidFill>
                  <a:srgbClr val="001F52"/>
                </a:solidFill>
                <a:latin typeface="Arial"/>
                <a:cs typeface="Arial"/>
              </a:rPr>
              <a:t>examples</a:t>
            </a:r>
            <a:endParaRPr sz="11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01494" y="2218313"/>
            <a:ext cx="2436844" cy="76271"/>
          </a:xfrm>
          <a:custGeom>
            <a:avLst/>
            <a:gdLst/>
            <a:ahLst/>
            <a:cxnLst/>
            <a:rect l="l" t="t" r="r" b="b"/>
            <a:pathLst>
              <a:path w="2434590" h="76200">
                <a:moveTo>
                  <a:pt x="76199" y="0"/>
                </a:moveTo>
                <a:lnTo>
                  <a:pt x="0" y="38099"/>
                </a:lnTo>
                <a:lnTo>
                  <a:pt x="76199" y="76199"/>
                </a:lnTo>
                <a:lnTo>
                  <a:pt x="76199" y="48005"/>
                </a:lnTo>
                <a:lnTo>
                  <a:pt x="63489" y="48005"/>
                </a:lnTo>
                <a:lnTo>
                  <a:pt x="63489" y="28193"/>
                </a:lnTo>
                <a:lnTo>
                  <a:pt x="76199" y="28187"/>
                </a:lnTo>
                <a:lnTo>
                  <a:pt x="76199" y="0"/>
                </a:lnTo>
                <a:close/>
              </a:path>
              <a:path w="2434590" h="76200">
                <a:moveTo>
                  <a:pt x="76199" y="28187"/>
                </a:moveTo>
                <a:lnTo>
                  <a:pt x="63489" y="28193"/>
                </a:lnTo>
                <a:lnTo>
                  <a:pt x="63489" y="48005"/>
                </a:lnTo>
                <a:lnTo>
                  <a:pt x="76199" y="47999"/>
                </a:lnTo>
                <a:lnTo>
                  <a:pt x="76199" y="28187"/>
                </a:lnTo>
                <a:close/>
              </a:path>
              <a:path w="2434590" h="76200">
                <a:moveTo>
                  <a:pt x="76199" y="47999"/>
                </a:moveTo>
                <a:lnTo>
                  <a:pt x="63489" y="48005"/>
                </a:lnTo>
                <a:lnTo>
                  <a:pt x="76199" y="48005"/>
                </a:lnTo>
                <a:close/>
              </a:path>
              <a:path w="2434590" h="76200">
                <a:moveTo>
                  <a:pt x="2434468" y="27066"/>
                </a:moveTo>
                <a:lnTo>
                  <a:pt x="76199" y="28187"/>
                </a:lnTo>
                <a:lnTo>
                  <a:pt x="76199" y="47999"/>
                </a:lnTo>
                <a:lnTo>
                  <a:pt x="2434468" y="46878"/>
                </a:lnTo>
                <a:lnTo>
                  <a:pt x="2434468" y="27066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712172" y="2426409"/>
            <a:ext cx="2436844" cy="76271"/>
          </a:xfrm>
          <a:custGeom>
            <a:avLst/>
            <a:gdLst/>
            <a:ahLst/>
            <a:cxnLst/>
            <a:rect l="l" t="t" r="r" b="b"/>
            <a:pathLst>
              <a:path w="2434590" h="76200">
                <a:moveTo>
                  <a:pt x="76199" y="0"/>
                </a:moveTo>
                <a:lnTo>
                  <a:pt x="0" y="38099"/>
                </a:lnTo>
                <a:lnTo>
                  <a:pt x="76199" y="76199"/>
                </a:lnTo>
                <a:lnTo>
                  <a:pt x="76199" y="48005"/>
                </a:lnTo>
                <a:lnTo>
                  <a:pt x="63489" y="48005"/>
                </a:lnTo>
                <a:lnTo>
                  <a:pt x="63489" y="28193"/>
                </a:lnTo>
                <a:lnTo>
                  <a:pt x="76199" y="28184"/>
                </a:lnTo>
                <a:lnTo>
                  <a:pt x="76199" y="0"/>
                </a:lnTo>
                <a:close/>
              </a:path>
              <a:path w="2434590" h="76200">
                <a:moveTo>
                  <a:pt x="76199" y="28184"/>
                </a:moveTo>
                <a:lnTo>
                  <a:pt x="63489" y="28193"/>
                </a:lnTo>
                <a:lnTo>
                  <a:pt x="63489" y="48005"/>
                </a:lnTo>
                <a:lnTo>
                  <a:pt x="76199" y="47996"/>
                </a:lnTo>
                <a:lnTo>
                  <a:pt x="76199" y="28184"/>
                </a:lnTo>
                <a:close/>
              </a:path>
              <a:path w="2434590" h="76200">
                <a:moveTo>
                  <a:pt x="76199" y="47996"/>
                </a:moveTo>
                <a:lnTo>
                  <a:pt x="63489" y="48005"/>
                </a:lnTo>
                <a:lnTo>
                  <a:pt x="76199" y="48005"/>
                </a:lnTo>
                <a:close/>
              </a:path>
              <a:path w="2434590" h="76200">
                <a:moveTo>
                  <a:pt x="2434468" y="26426"/>
                </a:moveTo>
                <a:lnTo>
                  <a:pt x="76199" y="28184"/>
                </a:lnTo>
                <a:lnTo>
                  <a:pt x="76199" y="47996"/>
                </a:lnTo>
                <a:lnTo>
                  <a:pt x="2434468" y="46238"/>
                </a:lnTo>
                <a:lnTo>
                  <a:pt x="2434468" y="26426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712172" y="2627123"/>
            <a:ext cx="2436844" cy="76271"/>
          </a:xfrm>
          <a:custGeom>
            <a:avLst/>
            <a:gdLst/>
            <a:ahLst/>
            <a:cxnLst/>
            <a:rect l="l" t="t" r="r" b="b"/>
            <a:pathLst>
              <a:path w="2434590" h="76200">
                <a:moveTo>
                  <a:pt x="76199" y="0"/>
                </a:moveTo>
                <a:lnTo>
                  <a:pt x="0" y="38099"/>
                </a:lnTo>
                <a:lnTo>
                  <a:pt x="76199" y="76199"/>
                </a:lnTo>
                <a:lnTo>
                  <a:pt x="76199" y="48005"/>
                </a:lnTo>
                <a:lnTo>
                  <a:pt x="63489" y="48005"/>
                </a:lnTo>
                <a:lnTo>
                  <a:pt x="63489" y="28193"/>
                </a:lnTo>
                <a:lnTo>
                  <a:pt x="76199" y="28187"/>
                </a:lnTo>
                <a:lnTo>
                  <a:pt x="76199" y="0"/>
                </a:lnTo>
                <a:close/>
              </a:path>
              <a:path w="2434590" h="76200">
                <a:moveTo>
                  <a:pt x="76199" y="28187"/>
                </a:moveTo>
                <a:lnTo>
                  <a:pt x="63489" y="28193"/>
                </a:lnTo>
                <a:lnTo>
                  <a:pt x="63489" y="48005"/>
                </a:lnTo>
                <a:lnTo>
                  <a:pt x="76199" y="47999"/>
                </a:lnTo>
                <a:lnTo>
                  <a:pt x="76199" y="28187"/>
                </a:lnTo>
                <a:close/>
              </a:path>
              <a:path w="2434590" h="76200">
                <a:moveTo>
                  <a:pt x="76199" y="47999"/>
                </a:moveTo>
                <a:lnTo>
                  <a:pt x="63489" y="48005"/>
                </a:lnTo>
                <a:lnTo>
                  <a:pt x="76199" y="48005"/>
                </a:lnTo>
                <a:close/>
              </a:path>
              <a:path w="2434590" h="76200">
                <a:moveTo>
                  <a:pt x="2434468" y="27066"/>
                </a:moveTo>
                <a:lnTo>
                  <a:pt x="76199" y="28187"/>
                </a:lnTo>
                <a:lnTo>
                  <a:pt x="76199" y="47999"/>
                </a:lnTo>
                <a:lnTo>
                  <a:pt x="2434468" y="46878"/>
                </a:lnTo>
                <a:lnTo>
                  <a:pt x="2434468" y="27066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15223" y="2854409"/>
            <a:ext cx="2436844" cy="76271"/>
          </a:xfrm>
          <a:custGeom>
            <a:avLst/>
            <a:gdLst/>
            <a:ahLst/>
            <a:cxnLst/>
            <a:rect l="l" t="t" r="r" b="b"/>
            <a:pathLst>
              <a:path w="2434590" h="76200">
                <a:moveTo>
                  <a:pt x="76199" y="0"/>
                </a:moveTo>
                <a:lnTo>
                  <a:pt x="0" y="38099"/>
                </a:lnTo>
                <a:lnTo>
                  <a:pt x="76199" y="76199"/>
                </a:lnTo>
                <a:lnTo>
                  <a:pt x="76199" y="48005"/>
                </a:lnTo>
                <a:lnTo>
                  <a:pt x="63489" y="48005"/>
                </a:lnTo>
                <a:lnTo>
                  <a:pt x="63489" y="28193"/>
                </a:lnTo>
                <a:lnTo>
                  <a:pt x="76199" y="28187"/>
                </a:lnTo>
                <a:lnTo>
                  <a:pt x="76199" y="0"/>
                </a:lnTo>
                <a:close/>
              </a:path>
              <a:path w="2434590" h="76200">
                <a:moveTo>
                  <a:pt x="76199" y="28187"/>
                </a:moveTo>
                <a:lnTo>
                  <a:pt x="63489" y="28193"/>
                </a:lnTo>
                <a:lnTo>
                  <a:pt x="63489" y="48005"/>
                </a:lnTo>
                <a:lnTo>
                  <a:pt x="76199" y="47999"/>
                </a:lnTo>
                <a:lnTo>
                  <a:pt x="76199" y="28187"/>
                </a:lnTo>
                <a:close/>
              </a:path>
              <a:path w="2434590" h="76200">
                <a:moveTo>
                  <a:pt x="76199" y="47999"/>
                </a:moveTo>
                <a:lnTo>
                  <a:pt x="63489" y="48005"/>
                </a:lnTo>
                <a:lnTo>
                  <a:pt x="76199" y="48005"/>
                </a:lnTo>
                <a:close/>
              </a:path>
              <a:path w="2434590" h="76200">
                <a:moveTo>
                  <a:pt x="2434468" y="27066"/>
                </a:moveTo>
                <a:lnTo>
                  <a:pt x="76199" y="28187"/>
                </a:lnTo>
                <a:lnTo>
                  <a:pt x="76199" y="47999"/>
                </a:lnTo>
                <a:lnTo>
                  <a:pt x="2434468" y="46878"/>
                </a:lnTo>
                <a:lnTo>
                  <a:pt x="2434468" y="27066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42788" y="4676911"/>
            <a:ext cx="820671" cy="3828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70238" y="4576234"/>
            <a:ext cx="538470" cy="54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38734" y="2365912"/>
            <a:ext cx="1072363" cy="9396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37179" y="4817248"/>
            <a:ext cx="2214897" cy="1758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4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1450" y="360610"/>
            <a:ext cx="10359920" cy="73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7883"/>
            <a:r>
              <a:rPr dirty="0"/>
              <a:t>B</a:t>
            </a:r>
            <a:r>
              <a:rPr spc="-10" dirty="0"/>
              <a:t>l</a:t>
            </a:r>
            <a:r>
              <a:rPr spc="-5" dirty="0"/>
              <a:t>uetoot</a:t>
            </a:r>
            <a:r>
              <a:rPr dirty="0"/>
              <a:t>h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" dirty="0"/>
              <a:t>Lo</a:t>
            </a:r>
            <a:r>
              <a:rPr dirty="0"/>
              <a:t>w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-10" dirty="0"/>
              <a:t>n</a:t>
            </a:r>
            <a:r>
              <a:rPr spc="-5" dirty="0"/>
              <a:t>erg</a:t>
            </a:r>
            <a:r>
              <a:rPr dirty="0"/>
              <a:t>y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" dirty="0"/>
              <a:t>e</a:t>
            </a:r>
            <a:r>
              <a:rPr spc="-15" dirty="0"/>
              <a:t>x</a:t>
            </a:r>
            <a:r>
              <a:rPr spc="-5" dirty="0"/>
              <a:t>pa</a:t>
            </a:r>
            <a:r>
              <a:rPr spc="-10" dirty="0"/>
              <a:t>n</a:t>
            </a:r>
            <a:r>
              <a:rPr dirty="0"/>
              <a:t>si</a:t>
            </a:r>
            <a:r>
              <a:rPr spc="-10" dirty="0"/>
              <a:t>o</a:t>
            </a:r>
            <a:r>
              <a:rPr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" dirty="0"/>
              <a:t>bo</a:t>
            </a:r>
            <a:r>
              <a:rPr spc="-10" dirty="0"/>
              <a:t>a</a:t>
            </a:r>
            <a:r>
              <a:rPr dirty="0"/>
              <a:t>rd</a:t>
            </a:r>
          </a:p>
          <a:p>
            <a:pPr marL="2954136"/>
            <a:r>
              <a:rPr dirty="0">
                <a:solidFill>
                  <a:srgbClr val="12225B"/>
                </a:solidFill>
              </a:rPr>
              <a:t>E</a:t>
            </a:r>
            <a:r>
              <a:rPr spc="-10" dirty="0">
                <a:solidFill>
                  <a:srgbClr val="12225B"/>
                </a:solidFill>
              </a:rPr>
              <a:t>v</a:t>
            </a:r>
            <a:r>
              <a:rPr spc="-5" dirty="0">
                <a:solidFill>
                  <a:srgbClr val="12225B"/>
                </a:solidFill>
              </a:rPr>
              <a:t>a</a:t>
            </a:r>
            <a:r>
              <a:rPr spc="-10" dirty="0">
                <a:solidFill>
                  <a:srgbClr val="12225B"/>
                </a:solidFill>
              </a:rPr>
              <a:t>l</a:t>
            </a:r>
            <a:r>
              <a:rPr spc="-5" dirty="0">
                <a:solidFill>
                  <a:srgbClr val="12225B"/>
                </a:solidFill>
              </a:rPr>
              <a:t>u</a:t>
            </a:r>
            <a:r>
              <a:rPr spc="-10" dirty="0">
                <a:solidFill>
                  <a:srgbClr val="12225B"/>
                </a:solidFill>
              </a:rPr>
              <a:t>a</a:t>
            </a:r>
            <a:r>
              <a:rPr dirty="0">
                <a:solidFill>
                  <a:srgbClr val="12225B"/>
                </a:solidFill>
              </a:rPr>
              <a:t>te</a:t>
            </a:r>
            <a:r>
              <a:rPr spc="8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2225B"/>
                </a:solidFill>
              </a:rPr>
              <a:t>us</a:t>
            </a:r>
            <a:r>
              <a:rPr spc="-10" dirty="0">
                <a:solidFill>
                  <a:srgbClr val="12225B"/>
                </a:solidFill>
              </a:rPr>
              <a:t>i</a:t>
            </a:r>
            <a:r>
              <a:rPr spc="-5" dirty="0">
                <a:solidFill>
                  <a:srgbClr val="12225B"/>
                </a:solidFill>
              </a:rPr>
              <a:t>n</a:t>
            </a:r>
            <a:r>
              <a:rPr dirty="0">
                <a:solidFill>
                  <a:srgbClr val="12225B"/>
                </a:solidFill>
              </a:rPr>
              <a:t>g</a:t>
            </a:r>
            <a:r>
              <a:rPr spc="9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12225B"/>
                </a:solidFill>
              </a:rPr>
              <a:t>X</a:t>
            </a:r>
            <a:r>
              <a:rPr dirty="0">
                <a:solidFill>
                  <a:srgbClr val="12225B"/>
                </a:solidFill>
              </a:rPr>
              <a:t>-</a:t>
            </a:r>
            <a:r>
              <a:rPr spc="-10" dirty="0">
                <a:solidFill>
                  <a:srgbClr val="12225B"/>
                </a:solidFill>
              </a:rPr>
              <a:t>CUBE</a:t>
            </a:r>
            <a:r>
              <a:rPr dirty="0">
                <a:solidFill>
                  <a:srgbClr val="12225B"/>
                </a:solidFill>
              </a:rPr>
              <a:t>-BL</a:t>
            </a:r>
            <a:r>
              <a:rPr spc="-10" dirty="0">
                <a:solidFill>
                  <a:srgbClr val="12225B"/>
                </a:solidFill>
              </a:rPr>
              <a:t>E</a:t>
            </a:r>
            <a:r>
              <a:rPr dirty="0">
                <a:solidFill>
                  <a:srgbClr val="12225B"/>
                </a:solidFill>
              </a:rPr>
              <a:t>1</a:t>
            </a:r>
            <a:r>
              <a:rPr spc="85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2225B"/>
                </a:solidFill>
              </a:rPr>
              <a:t>(1/2)</a:t>
            </a:r>
          </a:p>
        </p:txBody>
      </p:sp>
      <p:sp>
        <p:nvSpPr>
          <p:cNvPr id="3" name="object 3"/>
          <p:cNvSpPr/>
          <p:nvPr/>
        </p:nvSpPr>
        <p:spPr>
          <a:xfrm>
            <a:off x="10145965" y="678808"/>
            <a:ext cx="526267" cy="198303"/>
          </a:xfrm>
          <a:custGeom>
            <a:avLst/>
            <a:gdLst/>
            <a:ahLst/>
            <a:cxnLst/>
            <a:rect l="l" t="t" r="r" b="b"/>
            <a:pathLst>
              <a:path w="525779" h="198119">
                <a:moveTo>
                  <a:pt x="0" y="198119"/>
                </a:moveTo>
                <a:lnTo>
                  <a:pt x="525780" y="198119"/>
                </a:lnTo>
                <a:lnTo>
                  <a:pt x="52578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17877" y="698712"/>
            <a:ext cx="196397" cy="18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20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05309" y="3857765"/>
            <a:ext cx="756604" cy="512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2308" y="3156078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2" y="0"/>
                </a:moveTo>
                <a:lnTo>
                  <a:pt x="110087" y="6263"/>
                </a:lnTo>
                <a:lnTo>
                  <a:pt x="71826" y="23449"/>
                </a:lnTo>
                <a:lnTo>
                  <a:pt x="40034" y="49855"/>
                </a:lnTo>
                <a:lnTo>
                  <a:pt x="16436" y="83779"/>
                </a:lnTo>
                <a:lnTo>
                  <a:pt x="2757" y="123516"/>
                </a:lnTo>
                <a:lnTo>
                  <a:pt x="0" y="152397"/>
                </a:lnTo>
                <a:lnTo>
                  <a:pt x="20" y="154937"/>
                </a:lnTo>
                <a:lnTo>
                  <a:pt x="6737" y="197097"/>
                </a:lnTo>
                <a:lnTo>
                  <a:pt x="24356" y="234564"/>
                </a:lnTo>
                <a:lnTo>
                  <a:pt x="51254" y="265667"/>
                </a:lnTo>
                <a:lnTo>
                  <a:pt x="85808" y="288734"/>
                </a:lnTo>
                <a:lnTo>
                  <a:pt x="126394" y="302095"/>
                </a:lnTo>
                <a:lnTo>
                  <a:pt x="156002" y="304784"/>
                </a:lnTo>
                <a:lnTo>
                  <a:pt x="170655" y="303907"/>
                </a:lnTo>
                <a:lnTo>
                  <a:pt x="211962" y="293573"/>
                </a:lnTo>
                <a:lnTo>
                  <a:pt x="247963" y="272954"/>
                </a:lnTo>
                <a:lnTo>
                  <a:pt x="276961" y="243680"/>
                </a:lnTo>
                <a:lnTo>
                  <a:pt x="297256" y="207384"/>
                </a:lnTo>
                <a:lnTo>
                  <a:pt x="307148" y="165698"/>
                </a:lnTo>
                <a:lnTo>
                  <a:pt x="307840" y="150887"/>
                </a:lnTo>
                <a:lnTo>
                  <a:pt x="307003" y="136327"/>
                </a:lnTo>
                <a:lnTo>
                  <a:pt x="296670" y="95282"/>
                </a:lnTo>
                <a:lnTo>
                  <a:pt x="275916" y="59507"/>
                </a:lnTo>
                <a:lnTo>
                  <a:pt x="246426" y="30690"/>
                </a:lnTo>
                <a:lnTo>
                  <a:pt x="209881" y="10521"/>
                </a:lnTo>
                <a:lnTo>
                  <a:pt x="167966" y="688"/>
                </a:lnTo>
                <a:lnTo>
                  <a:pt x="153092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4242" y="3233019"/>
            <a:ext cx="125211" cy="2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61186" y="4153063"/>
            <a:ext cx="2977730" cy="76271"/>
          </a:xfrm>
          <a:custGeom>
            <a:avLst/>
            <a:gdLst/>
            <a:ahLst/>
            <a:cxnLst/>
            <a:rect l="l" t="t" r="r" b="b"/>
            <a:pathLst>
              <a:path w="2974975" h="76200">
                <a:moveTo>
                  <a:pt x="2954955" y="28193"/>
                </a:moveTo>
                <a:lnTo>
                  <a:pt x="2911083" y="28193"/>
                </a:lnTo>
                <a:lnTo>
                  <a:pt x="2911083" y="48005"/>
                </a:lnTo>
                <a:lnTo>
                  <a:pt x="2898359" y="48034"/>
                </a:lnTo>
                <a:lnTo>
                  <a:pt x="2898404" y="76199"/>
                </a:lnTo>
                <a:lnTo>
                  <a:pt x="2974604" y="37968"/>
                </a:lnTo>
                <a:lnTo>
                  <a:pt x="2954955" y="28193"/>
                </a:lnTo>
                <a:close/>
              </a:path>
              <a:path w="2974975" h="76200">
                <a:moveTo>
                  <a:pt x="2898327" y="28222"/>
                </a:moveTo>
                <a:lnTo>
                  <a:pt x="0" y="34670"/>
                </a:lnTo>
                <a:lnTo>
                  <a:pt x="0" y="54482"/>
                </a:lnTo>
                <a:lnTo>
                  <a:pt x="2898359" y="48034"/>
                </a:lnTo>
                <a:lnTo>
                  <a:pt x="2898327" y="28222"/>
                </a:lnTo>
                <a:close/>
              </a:path>
              <a:path w="2974975" h="76200">
                <a:moveTo>
                  <a:pt x="2911083" y="28193"/>
                </a:moveTo>
                <a:lnTo>
                  <a:pt x="2898327" y="28222"/>
                </a:lnTo>
                <a:lnTo>
                  <a:pt x="2898359" y="48034"/>
                </a:lnTo>
                <a:lnTo>
                  <a:pt x="2911083" y="48005"/>
                </a:lnTo>
                <a:lnTo>
                  <a:pt x="2911083" y="28193"/>
                </a:lnTo>
                <a:close/>
              </a:path>
              <a:path w="2974975" h="76200">
                <a:moveTo>
                  <a:pt x="2898282" y="0"/>
                </a:moveTo>
                <a:lnTo>
                  <a:pt x="2898327" y="28222"/>
                </a:lnTo>
                <a:lnTo>
                  <a:pt x="2954955" y="28193"/>
                </a:lnTo>
                <a:lnTo>
                  <a:pt x="2898282" y="0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00126" y="3020352"/>
            <a:ext cx="2630063" cy="86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sz="1401" b="1" spc="-10" dirty="0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1401" b="1" spc="-1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m</a:t>
            </a:r>
            <a:r>
              <a:rPr sz="1401" b="1" spc="3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401" b="1" spc="-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401" b="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1401" b="1" spc="-10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401" b="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401" b="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1401" b="1" spc="-10" dirty="0">
                <a:solidFill>
                  <a:prstClr val="black"/>
                </a:solidFill>
                <a:latin typeface="Arial"/>
                <a:cs typeface="Arial"/>
              </a:rPr>
              <a:t>BL</a:t>
            </a:r>
            <a:r>
              <a:rPr sz="1401" b="1" dirty="0">
                <a:solidFill>
                  <a:prstClr val="black"/>
                </a:solidFill>
                <a:latin typeface="Arial"/>
                <a:cs typeface="Arial"/>
              </a:rPr>
              <a:t>E1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  <a:p>
            <a:pPr marL="47032" algn="ctr"/>
            <a:r>
              <a:rPr sz="1401" b="1" spc="-5" dirty="0">
                <a:solidFill>
                  <a:srgbClr val="1F487C"/>
                </a:solidFill>
                <a:latin typeface="Arial"/>
                <a:cs typeface="Arial"/>
              </a:rPr>
              <a:t>s</a:t>
            </a:r>
            <a:r>
              <a:rPr sz="1401" b="1" spc="-10" dirty="0">
                <a:solidFill>
                  <a:srgbClr val="1F487C"/>
                </a:solidFill>
                <a:latin typeface="Arial"/>
                <a:cs typeface="Arial"/>
              </a:rPr>
              <a:t>o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f</a:t>
            </a:r>
            <a:r>
              <a:rPr sz="1401" b="1" spc="-15" dirty="0">
                <a:solidFill>
                  <a:srgbClr val="1F487C"/>
                </a:solidFill>
                <a:latin typeface="Arial"/>
                <a:cs typeface="Arial"/>
              </a:rPr>
              <a:t>t</a:t>
            </a:r>
            <a:r>
              <a:rPr sz="1401" b="1" spc="20" dirty="0">
                <a:solidFill>
                  <a:srgbClr val="1F487C"/>
                </a:solidFill>
                <a:latin typeface="Arial"/>
                <a:cs typeface="Arial"/>
              </a:rPr>
              <a:t>w</a:t>
            </a:r>
            <a:r>
              <a:rPr sz="1401" b="1" spc="-5" dirty="0">
                <a:solidFill>
                  <a:srgbClr val="1F487C"/>
                </a:solidFill>
                <a:latin typeface="Arial"/>
                <a:cs typeface="Arial"/>
              </a:rPr>
              <a:t>a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re</a:t>
            </a:r>
            <a:r>
              <a:rPr sz="1401" b="1" spc="-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1401" b="1" spc="-5" dirty="0">
                <a:solidFill>
                  <a:srgbClr val="1F487C"/>
                </a:solidFill>
                <a:latin typeface="Arial"/>
                <a:cs typeface="Arial"/>
              </a:rPr>
              <a:t>es</a:t>
            </a:r>
            <a:r>
              <a:rPr sz="1401" b="1" spc="-10" dirty="0">
                <a:solidFill>
                  <a:srgbClr val="1F487C"/>
                </a:solidFill>
                <a:latin typeface="Arial"/>
                <a:cs typeface="Arial"/>
              </a:rPr>
              <a:t>ou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1401" b="1" spc="-5" dirty="0">
                <a:solidFill>
                  <a:srgbClr val="1F487C"/>
                </a:solidFill>
                <a:latin typeface="Arial"/>
                <a:cs typeface="Arial"/>
              </a:rPr>
              <a:t>c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e</a:t>
            </a:r>
            <a:r>
              <a:rPr sz="1401" b="1" spc="1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1401" b="1" spc="-10" dirty="0">
                <a:solidFill>
                  <a:srgbClr val="1F487C"/>
                </a:solidFill>
                <a:latin typeface="Arial"/>
                <a:cs typeface="Arial"/>
              </a:rPr>
              <a:t>p</a:t>
            </a:r>
            <a:r>
              <a:rPr sz="1401" b="1" spc="-5" dirty="0">
                <a:solidFill>
                  <a:srgbClr val="1F487C"/>
                </a:solidFill>
                <a:latin typeface="Arial"/>
                <a:cs typeface="Arial"/>
              </a:rPr>
              <a:t>acka</a:t>
            </a:r>
            <a:r>
              <a:rPr sz="1401" b="1" spc="-10" dirty="0">
                <a:solidFill>
                  <a:srgbClr val="1F487C"/>
                </a:solidFill>
                <a:latin typeface="Arial"/>
                <a:cs typeface="Arial"/>
              </a:rPr>
              <a:t>g</a:t>
            </a:r>
            <a:r>
              <a:rPr sz="1401" b="1" dirty="0">
                <a:solidFill>
                  <a:srgbClr val="1F487C"/>
                </a:solidFill>
                <a:latin typeface="Arial"/>
                <a:cs typeface="Arial"/>
              </a:rPr>
              <a:t>e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  <a:p>
            <a:pPr algn="ctr"/>
            <a:r>
              <a:rPr sz="1401" spc="-1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rag</a:t>
            </a:r>
            <a:r>
              <a:rPr sz="14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40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401" spc="-5" dirty="0">
                <a:solidFill>
                  <a:srgbClr val="001F52"/>
                </a:solidFill>
                <a:latin typeface="Arial"/>
                <a:cs typeface="Arial"/>
              </a:rPr>
              <a:t>dro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  <a:p>
            <a:pPr algn="ctr"/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Sens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or</a:t>
            </a:r>
            <a:r>
              <a:rPr sz="1401" spc="-1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1401" spc="-10" dirty="0">
                <a:solidFill>
                  <a:srgbClr val="39A8DC"/>
                </a:solidFill>
                <a:latin typeface="Arial"/>
                <a:cs typeface="Arial"/>
              </a:rPr>
              <a:t>m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1401" spc="-10" dirty="0">
                <a:solidFill>
                  <a:srgbClr val="39A8DC"/>
                </a:solidFill>
                <a:latin typeface="Arial"/>
                <a:cs typeface="Arial"/>
              </a:rPr>
              <a:t>.</a:t>
            </a:r>
            <a:r>
              <a:rPr sz="1401" spc="-5" dirty="0">
                <a:solidFill>
                  <a:srgbClr val="39A8DC"/>
                </a:solidFill>
                <a:latin typeface="Arial"/>
                <a:cs typeface="Arial"/>
              </a:rPr>
              <a:t>bi</a:t>
            </a:r>
            <a:r>
              <a:rPr sz="1401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140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1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40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401" spc="-1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401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40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401" spc="-5" dirty="0">
                <a:solidFill>
                  <a:srgbClr val="001F52"/>
                </a:solidFill>
                <a:latin typeface="Arial"/>
                <a:cs typeface="Arial"/>
              </a:rPr>
              <a:t>dri</a:t>
            </a:r>
            <a:r>
              <a:rPr sz="1401" spc="-20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1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68870" y="3153024"/>
            <a:ext cx="1229481" cy="6955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4293" y="3148449"/>
            <a:ext cx="1238761" cy="704867"/>
          </a:xfrm>
          <a:custGeom>
            <a:avLst/>
            <a:gdLst/>
            <a:ahLst/>
            <a:cxnLst/>
            <a:rect l="l" t="t" r="r" b="b"/>
            <a:pathLst>
              <a:path w="1237615" h="704214">
                <a:moveTo>
                  <a:pt x="0" y="704087"/>
                </a:moveTo>
                <a:lnTo>
                  <a:pt x="1237487" y="704087"/>
                </a:lnTo>
                <a:lnTo>
                  <a:pt x="1237487" y="0"/>
                </a:lnTo>
                <a:lnTo>
                  <a:pt x="0" y="0"/>
                </a:lnTo>
                <a:lnTo>
                  <a:pt x="0" y="704087"/>
                </a:lnTo>
                <a:close/>
              </a:path>
            </a:pathLst>
          </a:custGeom>
          <a:ln w="9143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2308" y="5099451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2" y="0"/>
                </a:moveTo>
                <a:lnTo>
                  <a:pt x="110087" y="6264"/>
                </a:lnTo>
                <a:lnTo>
                  <a:pt x="71826" y="23453"/>
                </a:lnTo>
                <a:lnTo>
                  <a:pt x="40034" y="49861"/>
                </a:lnTo>
                <a:lnTo>
                  <a:pt x="16436" y="83785"/>
                </a:lnTo>
                <a:lnTo>
                  <a:pt x="2757" y="123521"/>
                </a:lnTo>
                <a:lnTo>
                  <a:pt x="0" y="152397"/>
                </a:lnTo>
                <a:lnTo>
                  <a:pt x="20" y="154938"/>
                </a:lnTo>
                <a:lnTo>
                  <a:pt x="6737" y="197102"/>
                </a:lnTo>
                <a:lnTo>
                  <a:pt x="24356" y="234570"/>
                </a:lnTo>
                <a:lnTo>
                  <a:pt x="51254" y="265672"/>
                </a:lnTo>
                <a:lnTo>
                  <a:pt x="85807" y="288737"/>
                </a:lnTo>
                <a:lnTo>
                  <a:pt x="126394" y="302095"/>
                </a:lnTo>
                <a:lnTo>
                  <a:pt x="156002" y="304784"/>
                </a:lnTo>
                <a:lnTo>
                  <a:pt x="170655" y="303907"/>
                </a:lnTo>
                <a:lnTo>
                  <a:pt x="211961" y="293576"/>
                </a:lnTo>
                <a:lnTo>
                  <a:pt x="247963" y="272958"/>
                </a:lnTo>
                <a:lnTo>
                  <a:pt x="276961" y="243686"/>
                </a:lnTo>
                <a:lnTo>
                  <a:pt x="297256" y="207390"/>
                </a:lnTo>
                <a:lnTo>
                  <a:pt x="307148" y="165701"/>
                </a:lnTo>
                <a:lnTo>
                  <a:pt x="307840" y="150888"/>
                </a:lnTo>
                <a:lnTo>
                  <a:pt x="307003" y="136329"/>
                </a:lnTo>
                <a:lnTo>
                  <a:pt x="296670" y="95288"/>
                </a:lnTo>
                <a:lnTo>
                  <a:pt x="275916" y="59513"/>
                </a:lnTo>
                <a:lnTo>
                  <a:pt x="246426" y="30694"/>
                </a:lnTo>
                <a:lnTo>
                  <a:pt x="209881" y="10523"/>
                </a:lnTo>
                <a:lnTo>
                  <a:pt x="167966" y="688"/>
                </a:lnTo>
                <a:lnTo>
                  <a:pt x="153092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4242" y="5150516"/>
            <a:ext cx="7900358" cy="487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0707" marR="5085" indent="-368631">
              <a:lnSpc>
                <a:spcPts val="1872"/>
              </a:lnSpc>
              <a:tabLst>
                <a:tab pos="380707" algn="l"/>
              </a:tabLst>
            </a:pPr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2" spc="-30" baseline="1736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2402" spc="-44" baseline="1736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2" spc="-7" baseline="1736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oa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2" spc="67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2402" spc="60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7" baseline="1736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402" spc="60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2" spc="82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402" spc="7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2" baseline="1736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2" spc="-30" baseline="1736" dirty="0">
                <a:solidFill>
                  <a:srgbClr val="001F52"/>
                </a:solidFill>
                <a:latin typeface="Arial"/>
                <a:cs typeface="Arial"/>
              </a:rPr>
              <a:t>ueNR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2" spc="52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r>
              <a:rPr sz="2402" baseline="1736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402" baseline="1736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2" spc="30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2" spc="82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44" baseline="1736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2" spc="112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smarpthone</a:t>
            </a:r>
            <a:r>
              <a:rPr sz="2402" spc="82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402" spc="89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2" spc="-37" baseline="1736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2" spc="-22" baseline="1736" dirty="0">
                <a:solidFill>
                  <a:srgbClr val="001F52"/>
                </a:solidFill>
                <a:latin typeface="Arial"/>
                <a:cs typeface="Arial"/>
              </a:rPr>
              <a:t>oog</a:t>
            </a:r>
            <a:r>
              <a:rPr sz="2402" baseline="1736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2" spc="-15" baseline="1736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2" spc="-7" baseline="1736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16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160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601" spc="-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r>
              <a:rPr sz="160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Store</a:t>
            </a:r>
            <a:endParaRPr sz="16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64443" y="5082669"/>
            <a:ext cx="472877" cy="53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1290" y="1472022"/>
            <a:ext cx="1812188" cy="1047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8237" y="2986756"/>
            <a:ext cx="1749646" cy="1374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35775" y="4040052"/>
            <a:ext cx="1492361" cy="308260"/>
          </a:xfrm>
          <a:custGeom>
            <a:avLst/>
            <a:gdLst/>
            <a:ahLst/>
            <a:cxnLst/>
            <a:rect l="l" t="t" r="r" b="b"/>
            <a:pathLst>
              <a:path w="1490980" h="307975">
                <a:moveTo>
                  <a:pt x="0" y="307847"/>
                </a:moveTo>
                <a:lnTo>
                  <a:pt x="1490471" y="307847"/>
                </a:lnTo>
                <a:lnTo>
                  <a:pt x="1490471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19811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02080" y="3027940"/>
            <a:ext cx="1398801" cy="1112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1450" y="360610"/>
            <a:ext cx="10359920" cy="73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7883"/>
            <a:r>
              <a:rPr dirty="0"/>
              <a:t>B</a:t>
            </a:r>
            <a:r>
              <a:rPr spc="-10" dirty="0"/>
              <a:t>l</a:t>
            </a:r>
            <a:r>
              <a:rPr spc="-5" dirty="0"/>
              <a:t>uetoot</a:t>
            </a:r>
            <a:r>
              <a:rPr dirty="0"/>
              <a:t>h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" dirty="0"/>
              <a:t>Lo</a:t>
            </a:r>
            <a:r>
              <a:rPr dirty="0"/>
              <a:t>w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dirty="0"/>
              <a:t>E</a:t>
            </a:r>
            <a:r>
              <a:rPr spc="-10" dirty="0"/>
              <a:t>n</a:t>
            </a:r>
            <a:r>
              <a:rPr spc="-5" dirty="0"/>
              <a:t>erg</a:t>
            </a:r>
            <a:r>
              <a:rPr dirty="0"/>
              <a:t>y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" dirty="0"/>
              <a:t>e</a:t>
            </a:r>
            <a:r>
              <a:rPr spc="-15" dirty="0"/>
              <a:t>x</a:t>
            </a:r>
            <a:r>
              <a:rPr spc="-5" dirty="0"/>
              <a:t>pa</a:t>
            </a:r>
            <a:r>
              <a:rPr spc="-10" dirty="0"/>
              <a:t>n</a:t>
            </a:r>
            <a:r>
              <a:rPr dirty="0"/>
              <a:t>si</a:t>
            </a:r>
            <a:r>
              <a:rPr spc="-10" dirty="0"/>
              <a:t>o</a:t>
            </a:r>
            <a:r>
              <a:rPr dirty="0"/>
              <a:t>n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" dirty="0"/>
              <a:t>bo</a:t>
            </a:r>
            <a:r>
              <a:rPr spc="-10" dirty="0"/>
              <a:t>a</a:t>
            </a:r>
            <a:r>
              <a:rPr dirty="0"/>
              <a:t>rd</a:t>
            </a:r>
          </a:p>
          <a:p>
            <a:pPr marL="2954136"/>
            <a:r>
              <a:rPr dirty="0">
                <a:solidFill>
                  <a:srgbClr val="12225B"/>
                </a:solidFill>
              </a:rPr>
              <a:t>E</a:t>
            </a:r>
            <a:r>
              <a:rPr spc="-10" dirty="0">
                <a:solidFill>
                  <a:srgbClr val="12225B"/>
                </a:solidFill>
              </a:rPr>
              <a:t>v</a:t>
            </a:r>
            <a:r>
              <a:rPr spc="-5" dirty="0">
                <a:solidFill>
                  <a:srgbClr val="12225B"/>
                </a:solidFill>
              </a:rPr>
              <a:t>a</a:t>
            </a:r>
            <a:r>
              <a:rPr spc="-10" dirty="0">
                <a:solidFill>
                  <a:srgbClr val="12225B"/>
                </a:solidFill>
              </a:rPr>
              <a:t>l</a:t>
            </a:r>
            <a:r>
              <a:rPr spc="-5" dirty="0">
                <a:solidFill>
                  <a:srgbClr val="12225B"/>
                </a:solidFill>
              </a:rPr>
              <a:t>u</a:t>
            </a:r>
            <a:r>
              <a:rPr spc="-10" dirty="0">
                <a:solidFill>
                  <a:srgbClr val="12225B"/>
                </a:solidFill>
              </a:rPr>
              <a:t>a</a:t>
            </a:r>
            <a:r>
              <a:rPr dirty="0">
                <a:solidFill>
                  <a:srgbClr val="12225B"/>
                </a:solidFill>
              </a:rPr>
              <a:t>te</a:t>
            </a:r>
            <a:r>
              <a:rPr spc="8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2225B"/>
                </a:solidFill>
              </a:rPr>
              <a:t>us</a:t>
            </a:r>
            <a:r>
              <a:rPr spc="-10" dirty="0">
                <a:solidFill>
                  <a:srgbClr val="12225B"/>
                </a:solidFill>
              </a:rPr>
              <a:t>i</a:t>
            </a:r>
            <a:r>
              <a:rPr spc="-5" dirty="0">
                <a:solidFill>
                  <a:srgbClr val="12225B"/>
                </a:solidFill>
              </a:rPr>
              <a:t>n</a:t>
            </a:r>
            <a:r>
              <a:rPr dirty="0">
                <a:solidFill>
                  <a:srgbClr val="12225B"/>
                </a:solidFill>
              </a:rPr>
              <a:t>g</a:t>
            </a:r>
            <a:r>
              <a:rPr spc="90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12225B"/>
                </a:solidFill>
              </a:rPr>
              <a:t>X</a:t>
            </a:r>
            <a:r>
              <a:rPr dirty="0">
                <a:solidFill>
                  <a:srgbClr val="12225B"/>
                </a:solidFill>
              </a:rPr>
              <a:t>-</a:t>
            </a:r>
            <a:r>
              <a:rPr spc="-10" dirty="0">
                <a:solidFill>
                  <a:srgbClr val="12225B"/>
                </a:solidFill>
              </a:rPr>
              <a:t>CUBE</a:t>
            </a:r>
            <a:r>
              <a:rPr dirty="0">
                <a:solidFill>
                  <a:srgbClr val="12225B"/>
                </a:solidFill>
              </a:rPr>
              <a:t>-BL</a:t>
            </a:r>
            <a:r>
              <a:rPr spc="-10" dirty="0">
                <a:solidFill>
                  <a:srgbClr val="12225B"/>
                </a:solidFill>
              </a:rPr>
              <a:t>E</a:t>
            </a:r>
            <a:r>
              <a:rPr dirty="0">
                <a:solidFill>
                  <a:srgbClr val="12225B"/>
                </a:solidFill>
              </a:rPr>
              <a:t>1</a:t>
            </a:r>
            <a:r>
              <a:rPr spc="85" dirty="0">
                <a:solidFill>
                  <a:srgbClr val="12225B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2225B"/>
                </a:solidFill>
              </a:rPr>
              <a:t>(2/2)</a:t>
            </a:r>
          </a:p>
        </p:txBody>
      </p:sp>
      <p:sp>
        <p:nvSpPr>
          <p:cNvPr id="3" name="object 3"/>
          <p:cNvSpPr/>
          <p:nvPr/>
        </p:nvSpPr>
        <p:spPr>
          <a:xfrm>
            <a:off x="10145965" y="678808"/>
            <a:ext cx="526267" cy="198303"/>
          </a:xfrm>
          <a:custGeom>
            <a:avLst/>
            <a:gdLst/>
            <a:ahLst/>
            <a:cxnLst/>
            <a:rect l="l" t="t" r="r" b="b"/>
            <a:pathLst>
              <a:path w="525779" h="198119">
                <a:moveTo>
                  <a:pt x="0" y="198119"/>
                </a:moveTo>
                <a:lnTo>
                  <a:pt x="525780" y="198119"/>
                </a:lnTo>
                <a:lnTo>
                  <a:pt x="52578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28556" y="698712"/>
            <a:ext cx="175422" cy="18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201" spc="-80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2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5663" y="2005751"/>
            <a:ext cx="7699513" cy="49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 marR="5085"/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Conne</a:t>
            </a:r>
            <a:r>
              <a:rPr sz="1601" spc="-5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160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3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6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smartphone</a:t>
            </a:r>
            <a:r>
              <a:rPr sz="16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r>
              <a:rPr sz="16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160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1601" spc="5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1" spc="7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16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601" spc="-20" dirty="0">
                <a:solidFill>
                  <a:srgbClr val="001F52"/>
                </a:solidFill>
                <a:latin typeface="Arial"/>
                <a:cs typeface="Arial"/>
              </a:rPr>
              <a:t>ueNR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160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1601" spc="-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ice</a:t>
            </a:r>
            <a:r>
              <a:rPr sz="160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ontro</a:t>
            </a:r>
            <a:r>
              <a:rPr sz="16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60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ub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1601" spc="-1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smartphone</a:t>
            </a:r>
            <a:r>
              <a:rPr sz="16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endParaRPr sz="16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44679" y="2077612"/>
            <a:ext cx="308260" cy="305082"/>
          </a:xfrm>
          <a:custGeom>
            <a:avLst/>
            <a:gdLst/>
            <a:ahLst/>
            <a:cxnLst/>
            <a:rect l="l" t="t" r="r" b="b"/>
            <a:pathLst>
              <a:path w="307975" h="304800">
                <a:moveTo>
                  <a:pt x="153092" y="0"/>
                </a:moveTo>
                <a:lnTo>
                  <a:pt x="110086" y="6263"/>
                </a:lnTo>
                <a:lnTo>
                  <a:pt x="71825" y="23449"/>
                </a:lnTo>
                <a:lnTo>
                  <a:pt x="40034" y="49855"/>
                </a:lnTo>
                <a:lnTo>
                  <a:pt x="16436" y="83779"/>
                </a:lnTo>
                <a:lnTo>
                  <a:pt x="2757" y="123516"/>
                </a:lnTo>
                <a:lnTo>
                  <a:pt x="0" y="152397"/>
                </a:lnTo>
                <a:lnTo>
                  <a:pt x="20" y="154937"/>
                </a:lnTo>
                <a:lnTo>
                  <a:pt x="6737" y="197097"/>
                </a:lnTo>
                <a:lnTo>
                  <a:pt x="24356" y="234564"/>
                </a:lnTo>
                <a:lnTo>
                  <a:pt x="51253" y="265667"/>
                </a:lnTo>
                <a:lnTo>
                  <a:pt x="85807" y="288734"/>
                </a:lnTo>
                <a:lnTo>
                  <a:pt x="126394" y="302095"/>
                </a:lnTo>
                <a:lnTo>
                  <a:pt x="156002" y="304784"/>
                </a:lnTo>
                <a:lnTo>
                  <a:pt x="170655" y="303907"/>
                </a:lnTo>
                <a:lnTo>
                  <a:pt x="211962" y="293573"/>
                </a:lnTo>
                <a:lnTo>
                  <a:pt x="247963" y="272954"/>
                </a:lnTo>
                <a:lnTo>
                  <a:pt x="276961" y="243680"/>
                </a:lnTo>
                <a:lnTo>
                  <a:pt x="297256" y="207384"/>
                </a:lnTo>
                <a:lnTo>
                  <a:pt x="307148" y="165698"/>
                </a:lnTo>
                <a:lnTo>
                  <a:pt x="307840" y="150887"/>
                </a:lnTo>
                <a:lnTo>
                  <a:pt x="307003" y="136327"/>
                </a:lnTo>
                <a:lnTo>
                  <a:pt x="296670" y="95282"/>
                </a:lnTo>
                <a:lnTo>
                  <a:pt x="275916" y="59507"/>
                </a:lnTo>
                <a:lnTo>
                  <a:pt x="246426" y="30690"/>
                </a:lnTo>
                <a:lnTo>
                  <a:pt x="209881" y="10521"/>
                </a:lnTo>
                <a:lnTo>
                  <a:pt x="167966" y="688"/>
                </a:lnTo>
                <a:lnTo>
                  <a:pt x="153092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7532" y="2154933"/>
            <a:ext cx="125211" cy="2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30772" y="2855569"/>
            <a:ext cx="1098295" cy="1644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21070" y="4344371"/>
            <a:ext cx="1107447" cy="166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39138" y="4869875"/>
            <a:ext cx="2033245" cy="76271"/>
          </a:xfrm>
          <a:custGeom>
            <a:avLst/>
            <a:gdLst/>
            <a:ahLst/>
            <a:cxnLst/>
            <a:rect l="l" t="t" r="r" b="b"/>
            <a:pathLst>
              <a:path w="2031364" h="76200">
                <a:moveTo>
                  <a:pt x="158495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58495" y="48005"/>
                </a:lnTo>
                <a:lnTo>
                  <a:pt x="158495" y="28193"/>
                </a:lnTo>
                <a:close/>
              </a:path>
              <a:path w="2031364" h="76200">
                <a:moveTo>
                  <a:pt x="376427" y="28193"/>
                </a:moveTo>
                <a:lnTo>
                  <a:pt x="217931" y="28193"/>
                </a:lnTo>
                <a:lnTo>
                  <a:pt x="217931" y="48005"/>
                </a:lnTo>
                <a:lnTo>
                  <a:pt x="376427" y="48005"/>
                </a:lnTo>
                <a:lnTo>
                  <a:pt x="376427" y="28193"/>
                </a:lnTo>
                <a:close/>
              </a:path>
              <a:path w="2031364" h="76200">
                <a:moveTo>
                  <a:pt x="594359" y="28193"/>
                </a:moveTo>
                <a:lnTo>
                  <a:pt x="435863" y="28193"/>
                </a:lnTo>
                <a:lnTo>
                  <a:pt x="435863" y="48005"/>
                </a:lnTo>
                <a:lnTo>
                  <a:pt x="594359" y="48005"/>
                </a:lnTo>
                <a:lnTo>
                  <a:pt x="594359" y="28193"/>
                </a:lnTo>
                <a:close/>
              </a:path>
              <a:path w="2031364" h="76200">
                <a:moveTo>
                  <a:pt x="812291" y="28193"/>
                </a:moveTo>
                <a:lnTo>
                  <a:pt x="653795" y="28193"/>
                </a:lnTo>
                <a:lnTo>
                  <a:pt x="653795" y="48005"/>
                </a:lnTo>
                <a:lnTo>
                  <a:pt x="812291" y="48005"/>
                </a:lnTo>
                <a:lnTo>
                  <a:pt x="812291" y="28193"/>
                </a:lnTo>
                <a:close/>
              </a:path>
              <a:path w="2031364" h="76200">
                <a:moveTo>
                  <a:pt x="1030223" y="28193"/>
                </a:moveTo>
                <a:lnTo>
                  <a:pt x="871727" y="28193"/>
                </a:lnTo>
                <a:lnTo>
                  <a:pt x="871727" y="48005"/>
                </a:lnTo>
                <a:lnTo>
                  <a:pt x="1030223" y="48005"/>
                </a:lnTo>
                <a:lnTo>
                  <a:pt x="1030223" y="28193"/>
                </a:lnTo>
                <a:close/>
              </a:path>
              <a:path w="2031364" h="76200">
                <a:moveTo>
                  <a:pt x="1248155" y="28193"/>
                </a:moveTo>
                <a:lnTo>
                  <a:pt x="1089659" y="28193"/>
                </a:lnTo>
                <a:lnTo>
                  <a:pt x="1089659" y="48005"/>
                </a:lnTo>
                <a:lnTo>
                  <a:pt x="1248155" y="48005"/>
                </a:lnTo>
                <a:lnTo>
                  <a:pt x="1248155" y="28193"/>
                </a:lnTo>
                <a:close/>
              </a:path>
              <a:path w="2031364" h="76200">
                <a:moveTo>
                  <a:pt x="1466087" y="28193"/>
                </a:moveTo>
                <a:lnTo>
                  <a:pt x="1307591" y="28193"/>
                </a:lnTo>
                <a:lnTo>
                  <a:pt x="1307591" y="48005"/>
                </a:lnTo>
                <a:lnTo>
                  <a:pt x="1466087" y="48005"/>
                </a:lnTo>
                <a:lnTo>
                  <a:pt x="1466087" y="28193"/>
                </a:lnTo>
                <a:close/>
              </a:path>
              <a:path w="2031364" h="76200">
                <a:moveTo>
                  <a:pt x="1684019" y="28193"/>
                </a:moveTo>
                <a:lnTo>
                  <a:pt x="1525523" y="28193"/>
                </a:lnTo>
                <a:lnTo>
                  <a:pt x="1525523" y="48005"/>
                </a:lnTo>
                <a:lnTo>
                  <a:pt x="1684019" y="48005"/>
                </a:lnTo>
                <a:lnTo>
                  <a:pt x="1684019" y="28193"/>
                </a:lnTo>
                <a:close/>
              </a:path>
              <a:path w="2031364" h="76200">
                <a:moveTo>
                  <a:pt x="1901951" y="28193"/>
                </a:moveTo>
                <a:lnTo>
                  <a:pt x="1743455" y="28193"/>
                </a:lnTo>
                <a:lnTo>
                  <a:pt x="1743455" y="48005"/>
                </a:lnTo>
                <a:lnTo>
                  <a:pt x="1901951" y="48005"/>
                </a:lnTo>
                <a:lnTo>
                  <a:pt x="1901951" y="28193"/>
                </a:lnTo>
                <a:close/>
              </a:path>
              <a:path w="2031364" h="76200">
                <a:moveTo>
                  <a:pt x="1954773" y="0"/>
                </a:moveTo>
                <a:lnTo>
                  <a:pt x="1954773" y="76199"/>
                </a:lnTo>
                <a:lnTo>
                  <a:pt x="2011161" y="48005"/>
                </a:lnTo>
                <a:lnTo>
                  <a:pt x="1961387" y="48005"/>
                </a:lnTo>
                <a:lnTo>
                  <a:pt x="1961387" y="28193"/>
                </a:lnTo>
                <a:lnTo>
                  <a:pt x="2011161" y="28193"/>
                </a:lnTo>
                <a:lnTo>
                  <a:pt x="1954773" y="0"/>
                </a:lnTo>
                <a:close/>
              </a:path>
              <a:path w="2031364" h="76200">
                <a:moveTo>
                  <a:pt x="1967483" y="28193"/>
                </a:moveTo>
                <a:lnTo>
                  <a:pt x="1961387" y="28193"/>
                </a:lnTo>
                <a:lnTo>
                  <a:pt x="1961387" y="48005"/>
                </a:lnTo>
                <a:lnTo>
                  <a:pt x="1967483" y="48005"/>
                </a:lnTo>
                <a:lnTo>
                  <a:pt x="1967483" y="28193"/>
                </a:lnTo>
                <a:close/>
              </a:path>
              <a:path w="2031364" h="76200">
                <a:moveTo>
                  <a:pt x="2011161" y="28193"/>
                </a:moveTo>
                <a:lnTo>
                  <a:pt x="1967483" y="28193"/>
                </a:lnTo>
                <a:lnTo>
                  <a:pt x="1967483" y="48005"/>
                </a:lnTo>
                <a:lnTo>
                  <a:pt x="2011161" y="48005"/>
                </a:lnTo>
                <a:lnTo>
                  <a:pt x="2030973" y="38099"/>
                </a:lnTo>
                <a:lnTo>
                  <a:pt x="2011161" y="28193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90421" y="4118610"/>
            <a:ext cx="306989" cy="305082"/>
          </a:xfrm>
          <a:custGeom>
            <a:avLst/>
            <a:gdLst/>
            <a:ahLst/>
            <a:cxnLst/>
            <a:rect l="l" t="t" r="r" b="b"/>
            <a:pathLst>
              <a:path w="306704" h="304800">
                <a:moveTo>
                  <a:pt x="152966" y="0"/>
                </a:moveTo>
                <a:lnTo>
                  <a:pt x="110019" y="6127"/>
                </a:lnTo>
                <a:lnTo>
                  <a:pt x="71795" y="23253"/>
                </a:lnTo>
                <a:lnTo>
                  <a:pt x="40024" y="49660"/>
                </a:lnTo>
                <a:lnTo>
                  <a:pt x="16434" y="83633"/>
                </a:lnTo>
                <a:lnTo>
                  <a:pt x="2756" y="123452"/>
                </a:lnTo>
                <a:lnTo>
                  <a:pt x="0" y="152997"/>
                </a:lnTo>
                <a:lnTo>
                  <a:pt x="753" y="167630"/>
                </a:lnTo>
                <a:lnTo>
                  <a:pt x="10870" y="208898"/>
                </a:lnTo>
                <a:lnTo>
                  <a:pt x="31444" y="244888"/>
                </a:lnTo>
                <a:lnTo>
                  <a:pt x="60770" y="273892"/>
                </a:lnTo>
                <a:lnTo>
                  <a:pt x="97141" y="294201"/>
                </a:lnTo>
                <a:lnTo>
                  <a:pt x="138852" y="304105"/>
                </a:lnTo>
                <a:lnTo>
                  <a:pt x="153648" y="304799"/>
                </a:lnTo>
                <a:lnTo>
                  <a:pt x="168358" y="304059"/>
                </a:lnTo>
                <a:lnTo>
                  <a:pt x="209850" y="294018"/>
                </a:lnTo>
                <a:lnTo>
                  <a:pt x="246046" y="273568"/>
                </a:lnTo>
                <a:lnTo>
                  <a:pt x="275223" y="244409"/>
                </a:lnTo>
                <a:lnTo>
                  <a:pt x="295656" y="208239"/>
                </a:lnTo>
                <a:lnTo>
                  <a:pt x="305623" y="166758"/>
                </a:lnTo>
                <a:lnTo>
                  <a:pt x="306322" y="152045"/>
                </a:lnTo>
                <a:lnTo>
                  <a:pt x="305589" y="137392"/>
                </a:lnTo>
                <a:lnTo>
                  <a:pt x="295519" y="96064"/>
                </a:lnTo>
                <a:lnTo>
                  <a:pt x="274978" y="60016"/>
                </a:lnTo>
                <a:lnTo>
                  <a:pt x="245686" y="30963"/>
                </a:lnTo>
                <a:lnTo>
                  <a:pt x="209362" y="10618"/>
                </a:lnTo>
                <a:lnTo>
                  <a:pt x="167727" y="695"/>
                </a:lnTo>
                <a:lnTo>
                  <a:pt x="152966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2328" y="3484510"/>
            <a:ext cx="5232796" cy="9478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3695" marR="5085" indent="-516084"/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Press</a:t>
            </a:r>
            <a:r>
              <a:rPr sz="160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601" spc="5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butto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20" dirty="0">
                <a:solidFill>
                  <a:srgbClr val="001F52"/>
                </a:solidFill>
                <a:latin typeface="Arial"/>
                <a:cs typeface="Arial"/>
              </a:rPr>
              <a:t>Nu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cl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1" spc="3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boar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160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rotate</a:t>
            </a:r>
            <a:r>
              <a:rPr sz="16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ub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601" spc="-10" dirty="0">
                <a:solidFill>
                  <a:srgbClr val="001F52"/>
                </a:solidFill>
                <a:latin typeface="Arial"/>
                <a:cs typeface="Arial"/>
              </a:rPr>
              <a:t>martphone</a:t>
            </a:r>
            <a:r>
              <a:rPr sz="16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1" spc="-15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endParaRPr sz="160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55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11"/>
            <a:r>
              <a:rPr sz="140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75634" y="4904196"/>
            <a:ext cx="1000670" cy="944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56205" y="3439803"/>
            <a:ext cx="1000670" cy="944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43979" y="4484707"/>
            <a:ext cx="1110498" cy="88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5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 smtClean="0"/>
              <a:t>Example: </a:t>
            </a:r>
            <a:r>
              <a:rPr lang="en-GB" dirty="0" smtClean="0"/>
              <a:t>FP</a:t>
            </a:r>
            <a:r>
              <a:rPr lang="en-GB" dirty="0" smtClean="0"/>
              <a:t>-CLD-bluemix1_software</a:t>
            </a:r>
            <a:r>
              <a:rPr lang="en-GB" dirty="0"/>
              <a:t>, </a:t>
            </a:r>
            <a:r>
              <a:rPr lang="en-GB" dirty="0" smtClean="0"/>
              <a:t>Post metering data into the IBM </a:t>
            </a:r>
            <a:r>
              <a:rPr lang="en-GB" dirty="0" err="1" smtClean="0"/>
              <a:t>Bluemix</a:t>
            </a:r>
            <a:r>
              <a:rPr lang="en-GB" dirty="0" smtClean="0"/>
              <a:t> CLOUD</a:t>
            </a: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6239BD-2891-470A-A48B-D1140734DFAA}" type="datetime1">
              <a:rPr>
                <a:solidFill>
                  <a:prstClr val="black">
                    <a:tint val="75000"/>
                  </a:prstClr>
                </a:solidFill>
              </a:rPr>
              <a:pPr/>
              <a:t>22/10/2016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27217" y="678493"/>
            <a:ext cx="545016" cy="198621"/>
          </a:xfrm>
        </p:spPr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126</a:t>
            </a:fld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91" y="2062757"/>
            <a:ext cx="1878211" cy="1940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566" y="405039"/>
            <a:ext cx="1951250" cy="14634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04375"/>
            <a:ext cx="1672907" cy="12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Prototyping – </a:t>
            </a:r>
            <a:r>
              <a:rPr lang="en-US" dirty="0" smtClean="0"/>
              <a:t>IBM Cloud 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B0C363-08B2-463A-A566-B7BBCAB1766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127</a:t>
            </a:fld>
            <a:endParaRPr lang="en-US" sz="1401">
              <a:solidFill>
                <a:prstClr val="white"/>
              </a:solidFill>
            </a:endParaRP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46" y="3426589"/>
            <a:ext cx="935368" cy="622445"/>
          </a:xfrm>
          <a:prstGeom prst="rect">
            <a:avLst/>
          </a:prstGeom>
        </p:spPr>
      </p:pic>
      <p:sp>
        <p:nvSpPr>
          <p:cNvPr id="169" name="CasellaDiTesto 23"/>
          <p:cNvSpPr txBox="1"/>
          <p:nvPr/>
        </p:nvSpPr>
        <p:spPr>
          <a:xfrm>
            <a:off x="7008503" y="4660057"/>
            <a:ext cx="1672926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1" dirty="0" err="1">
                <a:solidFill>
                  <a:prstClr val="black"/>
                </a:solidFill>
              </a:rPr>
              <a:t>Telemetry</a:t>
            </a:r>
            <a:r>
              <a:rPr lang="it-IT" sz="1601" dirty="0">
                <a:solidFill>
                  <a:prstClr val="black"/>
                </a:solidFill>
              </a:rPr>
              <a:t>, data visualization, alerts, rules etc.</a:t>
            </a:r>
          </a:p>
        </p:txBody>
      </p:sp>
      <p:sp>
        <p:nvSpPr>
          <p:cNvPr id="170" name="CasellaDiTesto 23"/>
          <p:cNvSpPr txBox="1"/>
          <p:nvPr/>
        </p:nvSpPr>
        <p:spPr>
          <a:xfrm>
            <a:off x="5251929" y="3576687"/>
            <a:ext cx="157362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2" b="1" dirty="0">
                <a:solidFill>
                  <a:prstClr val="black"/>
                </a:solidFill>
              </a:rPr>
              <a:t>X-Nucleo-IKS01A1</a:t>
            </a:r>
          </a:p>
        </p:txBody>
      </p:sp>
      <p:sp>
        <p:nvSpPr>
          <p:cNvPr id="171" name="CasellaDiTesto 23"/>
          <p:cNvSpPr txBox="1"/>
          <p:nvPr/>
        </p:nvSpPr>
        <p:spPr>
          <a:xfrm>
            <a:off x="5196736" y="4284022"/>
            <a:ext cx="175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</a:rPr>
              <a:t>X-NUCLEO-IDW01M1 </a:t>
            </a:r>
            <a:endParaRPr lang="it-IT" sz="1000" dirty="0">
              <a:solidFill>
                <a:prstClr val="black"/>
              </a:solidFill>
            </a:endParaRPr>
          </a:p>
        </p:txBody>
      </p:sp>
      <p:sp>
        <p:nvSpPr>
          <p:cNvPr id="172" name="CasellaDiTesto 23"/>
          <p:cNvSpPr txBox="1"/>
          <p:nvPr/>
        </p:nvSpPr>
        <p:spPr>
          <a:xfrm>
            <a:off x="5110728" y="5028271"/>
            <a:ext cx="1672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>
                <a:solidFill>
                  <a:prstClr val="black"/>
                </a:solidFill>
              </a:rPr>
              <a:t>Nucleo F401RE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93" y="3150274"/>
            <a:ext cx="514826" cy="457623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492" y="4568788"/>
            <a:ext cx="533894" cy="50529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99943">
            <a:off x="5454561" y="3922501"/>
            <a:ext cx="409953" cy="419488"/>
          </a:xfrm>
          <a:prstGeom prst="rect">
            <a:avLst/>
          </a:prstGeom>
        </p:spPr>
      </p:pic>
      <p:sp>
        <p:nvSpPr>
          <p:cNvPr id="176" name="Left Brace 175"/>
          <p:cNvSpPr/>
          <p:nvPr/>
        </p:nvSpPr>
        <p:spPr>
          <a:xfrm rot="16200000">
            <a:off x="2387941" y="4958186"/>
            <a:ext cx="317456" cy="13728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black"/>
              </a:solidFill>
            </a:endParaRPr>
          </a:p>
        </p:txBody>
      </p:sp>
      <p:sp>
        <p:nvSpPr>
          <p:cNvPr id="177" name="Left Brace 176"/>
          <p:cNvSpPr/>
          <p:nvPr/>
        </p:nvSpPr>
        <p:spPr>
          <a:xfrm rot="16200000">
            <a:off x="4053013" y="4780391"/>
            <a:ext cx="305082" cy="171608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black"/>
              </a:solidFill>
            </a:endParaRPr>
          </a:p>
        </p:txBody>
      </p:sp>
      <p:sp>
        <p:nvSpPr>
          <p:cNvPr id="178" name="Left Brace 177"/>
          <p:cNvSpPr/>
          <p:nvPr/>
        </p:nvSpPr>
        <p:spPr>
          <a:xfrm rot="16200000">
            <a:off x="5680458" y="4971069"/>
            <a:ext cx="329828" cy="13347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black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707692" y="5790977"/>
            <a:ext cx="1593952" cy="83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1" i="1" dirty="0">
                <a:solidFill>
                  <a:prstClr val="black"/>
                </a:solidFill>
              </a:rPr>
              <a:t>MQTT library running on </a:t>
            </a:r>
            <a:r>
              <a:rPr lang="en-US" sz="1601" i="1" dirty="0" err="1">
                <a:solidFill>
                  <a:prstClr val="black"/>
                </a:solidFill>
              </a:rPr>
              <a:t>Nucleo</a:t>
            </a:r>
            <a:r>
              <a:rPr lang="en-US" sz="1601" i="1" dirty="0">
                <a:solidFill>
                  <a:prstClr val="black"/>
                </a:solidFill>
              </a:rPr>
              <a:t> + TLS  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942786" y="5943518"/>
            <a:ext cx="2031859" cy="5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1" i="1" dirty="0" err="1">
                <a:solidFill>
                  <a:prstClr val="black"/>
                </a:solidFill>
              </a:rPr>
              <a:t>Nucleo</a:t>
            </a:r>
            <a:r>
              <a:rPr lang="en-US" sz="1601" i="1" dirty="0">
                <a:solidFill>
                  <a:prstClr val="black"/>
                </a:solidFill>
              </a:rPr>
              <a:t> + Wi-Fi + Sensor board+ NFC  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77916" y="5943516"/>
            <a:ext cx="1761952" cy="369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2" i="1" dirty="0">
                <a:solidFill>
                  <a:prstClr val="black"/>
                </a:solidFill>
              </a:rPr>
              <a:t>Cube based </a:t>
            </a:r>
          </a:p>
        </p:txBody>
      </p:sp>
      <p:sp>
        <p:nvSpPr>
          <p:cNvPr id="182" name="Left-Right Arrow 181"/>
          <p:cNvSpPr/>
          <p:nvPr/>
        </p:nvSpPr>
        <p:spPr>
          <a:xfrm>
            <a:off x="6783653" y="4046005"/>
            <a:ext cx="1754223" cy="4844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white"/>
              </a:solidFill>
            </a:endParaRP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422" y="4665552"/>
            <a:ext cx="1219222" cy="31652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5845372" y="2401101"/>
            <a:ext cx="2870101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1" dirty="0">
                <a:solidFill>
                  <a:srgbClr val="00B0F0"/>
                </a:solidFill>
              </a:rPr>
              <a:t>+ NFC for automatic opening of web page for data visualization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613378" y="2317670"/>
            <a:ext cx="1594212" cy="828940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white"/>
              </a:solidFill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222" y="3155003"/>
            <a:ext cx="2273340" cy="188289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880825" y="2162724"/>
            <a:ext cx="769523" cy="115428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551" y="3405859"/>
            <a:ext cx="1774995" cy="1162929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1630" y="3867661"/>
            <a:ext cx="1376517" cy="422665"/>
          </a:xfrm>
          <a:prstGeom prst="rect">
            <a:avLst/>
          </a:prstGeom>
        </p:spPr>
      </p:pic>
      <p:pic>
        <p:nvPicPr>
          <p:cNvPr id="193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10" y="87848"/>
            <a:ext cx="493469" cy="65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4" name="Group 193"/>
          <p:cNvGrpSpPr/>
          <p:nvPr/>
        </p:nvGrpSpPr>
        <p:grpSpPr>
          <a:xfrm>
            <a:off x="1675336" y="139641"/>
            <a:ext cx="505753" cy="596282"/>
            <a:chOff x="697887" y="2667001"/>
            <a:chExt cx="673713" cy="794308"/>
          </a:xfrm>
        </p:grpSpPr>
        <p:sp>
          <p:nvSpPr>
            <p:cNvPr id="195" name="Rounded Rectangle 194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055"/>
              <a:endParaRPr lang="en-US" sz="1302">
                <a:solidFill>
                  <a:prstClr val="white"/>
                </a:solidFill>
              </a:endParaRPr>
            </a:p>
          </p:txBody>
        </p:sp>
        <p:pic>
          <p:nvPicPr>
            <p:cNvPr id="196" name="Picture 2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/>
          <a:srcRect l="72318" t="32489" b="25578"/>
          <a:stretch/>
        </p:blipFill>
        <p:spPr>
          <a:xfrm>
            <a:off x="5453437" y="2459305"/>
            <a:ext cx="385318" cy="49972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54686" y="2867932"/>
            <a:ext cx="1515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</a:rPr>
              <a:t>X-NUCLEO-NFC01A1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814385" y="1288463"/>
            <a:ext cx="8443764" cy="866002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9A9DC"/>
              </a:buClr>
            </a:pPr>
            <a:r>
              <a:rPr lang="en-US" sz="2002" dirty="0">
                <a:solidFill>
                  <a:srgbClr val="002152"/>
                </a:solidFill>
              </a:rPr>
              <a:t>Vertical application to transmit sensors data to a cloud service base on IBM Bluemix.</a:t>
            </a:r>
            <a:endParaRPr lang="en-US" sz="1401" dirty="0">
              <a:solidFill>
                <a:srgbClr val="002152"/>
              </a:solidFill>
            </a:endParaRPr>
          </a:p>
        </p:txBody>
      </p:sp>
      <p:sp>
        <p:nvSpPr>
          <p:cNvPr id="39" name="Rectangle à coins arrondis 10"/>
          <p:cNvSpPr/>
          <p:nvPr/>
        </p:nvSpPr>
        <p:spPr>
          <a:xfrm>
            <a:off x="7023415" y="6060515"/>
            <a:ext cx="3558865" cy="614900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algn="ctr"/>
            <a:endParaRPr lang="en-US" sz="1401" b="1" dirty="0">
              <a:solidFill>
                <a:prstClr val="white"/>
              </a:solidFill>
            </a:endParaRPr>
          </a:p>
          <a:p>
            <a:pPr algn="ctr"/>
            <a:r>
              <a:rPr lang="en-US" sz="1401" b="1" dirty="0">
                <a:solidFill>
                  <a:prstClr val="white"/>
                </a:solidFill>
              </a:rPr>
              <a:t>FP-CLD-BLUEMIX1</a:t>
            </a:r>
          </a:p>
          <a:p>
            <a:pPr algn="ctr"/>
            <a:r>
              <a:rPr lang="en-US" sz="1401" b="1" dirty="0">
                <a:solidFill>
                  <a:prstClr val="white"/>
                </a:solidFill>
              </a:rPr>
              <a:t>FULL SOURCE CODE AVAILABLE</a:t>
            </a:r>
          </a:p>
          <a:p>
            <a:pPr marL="286030" indent="-286030" algn="ctr">
              <a:buFontTx/>
              <a:buChar char="-"/>
            </a:pPr>
            <a:endParaRPr lang="en-US" sz="1401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9521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2744" y="37630"/>
            <a:ext cx="8082717" cy="861374"/>
          </a:xfrm>
        </p:spPr>
        <p:txBody>
          <a:bodyPr/>
          <a:lstStyle/>
          <a:p>
            <a:r>
              <a:rPr lang="en-US" dirty="0" smtClean="0"/>
              <a:t>IBM </a:t>
            </a:r>
            <a:r>
              <a:rPr lang="en-US" dirty="0"/>
              <a:t>Cloud </a:t>
            </a:r>
            <a:r>
              <a:rPr lang="en-US" dirty="0" smtClean="0"/>
              <a:t>vertical – How To 1/3</a:t>
            </a:r>
            <a:endParaRPr lang="en-US" dirty="0"/>
          </a:p>
        </p:txBody>
      </p:sp>
      <p:sp>
        <p:nvSpPr>
          <p:cNvPr id="35" name="AutoShape 8" descr="http://www.st.com/st-web-ui/static/active/en/fragment/product_related/rpn_information/board_photo/x-nucleo-idw01m1_image.jpg"/>
          <p:cNvSpPr>
            <a:spLocks noChangeAspect="1" noChangeArrowheads="1"/>
          </p:cNvSpPr>
          <p:nvPr/>
        </p:nvSpPr>
        <p:spPr bwMode="auto">
          <a:xfrm>
            <a:off x="2743274" y="923194"/>
            <a:ext cx="305082" cy="3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525" tIns="45762" rIns="91525" bIns="45762" numCol="1" anchor="t" anchorCtr="0" compatLnSpc="1">
            <a:prstTxWarp prst="textNoShape">
              <a:avLst/>
            </a:prstTxWarp>
          </a:bodyPr>
          <a:lstStyle/>
          <a:p>
            <a:endParaRPr lang="en-US" sz="1802" dirty="0">
              <a:solidFill>
                <a:prstClr val="black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977391" y="1300779"/>
            <a:ext cx="8500835" cy="5321964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>Search for FP-CLD-BLUEMIX1 on ST website and get the SW package</a:t>
            </a: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/>
            </a:r>
            <a:br>
              <a:rPr lang="en-US" sz="2002" dirty="0">
                <a:solidFill>
                  <a:srgbClr val="002152"/>
                </a:solidFill>
              </a:rPr>
            </a:b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>Flash </a:t>
            </a:r>
            <a:r>
              <a:rPr lang="en-US" sz="2002" dirty="0" err="1">
                <a:solidFill>
                  <a:srgbClr val="002152"/>
                </a:solidFill>
              </a:rPr>
              <a:t>Nucleo</a:t>
            </a:r>
            <a:r>
              <a:rPr lang="en-US" sz="2002" dirty="0">
                <a:solidFill>
                  <a:srgbClr val="002152"/>
                </a:solidFill>
              </a:rPr>
              <a:t> F401 with binary available in SW package</a:t>
            </a: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>Connect Wi-Fi, Sensor and NFC expansion boards on top of NucleoF401</a:t>
            </a: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675486" y="1345297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1</a:t>
            </a:r>
          </a:p>
        </p:txBody>
      </p:sp>
      <p:sp>
        <p:nvSpPr>
          <p:cNvPr id="39" name="Oval 38"/>
          <p:cNvSpPr/>
          <p:nvPr/>
        </p:nvSpPr>
        <p:spPr>
          <a:xfrm>
            <a:off x="1669398" y="2819568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48" y="1660954"/>
            <a:ext cx="5472648" cy="1088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86" y="3432175"/>
            <a:ext cx="3344329" cy="2377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5692593" y="4124107"/>
            <a:ext cx="2522624" cy="647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b="1" dirty="0">
                <a:solidFill>
                  <a:srgbClr val="1F497D"/>
                </a:solidFill>
              </a:rPr>
              <a:t>drag and drop </a:t>
            </a:r>
          </a:p>
          <a:p>
            <a:pPr algn="ctr"/>
            <a:r>
              <a:rPr lang="en-US" sz="1202" b="1" dirty="0" err="1">
                <a:solidFill>
                  <a:srgbClr val="1F497D"/>
                </a:solidFill>
              </a:rPr>
              <a:t>IBMquickstart.bin</a:t>
            </a:r>
            <a:endParaRPr lang="en-US" sz="1202" b="1" dirty="0">
              <a:solidFill>
                <a:srgbClr val="1F497D"/>
              </a:solidFill>
            </a:endParaRPr>
          </a:p>
          <a:p>
            <a:pPr algn="ctr"/>
            <a:r>
              <a:rPr lang="en-US" sz="1202" b="1" dirty="0">
                <a:solidFill>
                  <a:srgbClr val="1F497D"/>
                </a:solidFill>
              </a:rPr>
              <a:t>on Nucleo drive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6066244" y="5046679"/>
            <a:ext cx="1850551" cy="96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149" y="5145503"/>
            <a:ext cx="541046" cy="3665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349" y="4431631"/>
            <a:ext cx="879474" cy="497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936" y="4235227"/>
            <a:ext cx="1028203" cy="1255491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1669398" y="5930813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>
                <a:solidFill>
                  <a:prstClr val="white"/>
                </a:solidFill>
              </a:rPr>
              <a:pPr/>
              <a:t>128</a:t>
            </a:fld>
            <a:endParaRPr lang="fr-FR">
              <a:solidFill>
                <a:prstClr val="white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10" y="87848"/>
            <a:ext cx="493469" cy="65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675336" y="139641"/>
            <a:ext cx="505753" cy="596282"/>
            <a:chOff x="697887" y="2667001"/>
            <a:chExt cx="673713" cy="794308"/>
          </a:xfrm>
        </p:grpSpPr>
        <p:sp>
          <p:nvSpPr>
            <p:cNvPr id="19" name="Rounded Rectangle 18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055"/>
              <a:endParaRPr lang="en-US" sz="1302">
                <a:solidFill>
                  <a:prstClr val="white"/>
                </a:solidFill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12410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8" descr="http://www.st.com/st-web-ui/static/active/en/fragment/product_related/rpn_information/board_photo/x-nucleo-idw01m1_image.jpg"/>
          <p:cNvSpPr>
            <a:spLocks noChangeAspect="1" noChangeArrowheads="1"/>
          </p:cNvSpPr>
          <p:nvPr/>
        </p:nvSpPr>
        <p:spPr bwMode="auto">
          <a:xfrm>
            <a:off x="2743274" y="923194"/>
            <a:ext cx="305082" cy="3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525" tIns="45762" rIns="91525" bIns="45762" numCol="1" anchor="t" anchorCtr="0" compatLnSpc="1">
            <a:prstTxWarp prst="textNoShape">
              <a:avLst/>
            </a:prstTxWarp>
          </a:bodyPr>
          <a:lstStyle/>
          <a:p>
            <a:endParaRPr lang="en-US" sz="1802" dirty="0">
              <a:solidFill>
                <a:prstClr val="black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977389" y="1300777"/>
            <a:ext cx="8231750" cy="5563573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>Open Hyper terminal, configure it and connect to </a:t>
            </a:r>
            <a:r>
              <a:rPr lang="en-US" sz="2002" dirty="0" err="1">
                <a:solidFill>
                  <a:srgbClr val="002152"/>
                </a:solidFill>
              </a:rPr>
              <a:t>Nucleo</a:t>
            </a:r>
            <a:r>
              <a:rPr lang="en-US" sz="2002" dirty="0">
                <a:solidFill>
                  <a:srgbClr val="002152"/>
                </a:solidFill>
              </a:rPr>
              <a:t> F401</a:t>
            </a: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/>
            </a:r>
            <a:br>
              <a:rPr lang="en-US" sz="2002" dirty="0">
                <a:solidFill>
                  <a:srgbClr val="002152"/>
                </a:solidFill>
              </a:rPr>
            </a:br>
            <a:r>
              <a:rPr lang="en-US" sz="2002" dirty="0">
                <a:solidFill>
                  <a:srgbClr val="002152"/>
                </a:solidFill>
              </a:rPr>
              <a:t>Press RESET button on STM32F401</a:t>
            </a: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/>
            </a:r>
            <a:br>
              <a:rPr lang="en-US" sz="2002" dirty="0">
                <a:solidFill>
                  <a:srgbClr val="002152"/>
                </a:solidFill>
              </a:rPr>
            </a:b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675486" y="1345297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37296" y="1780027"/>
            <a:ext cx="4021248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b="1" dirty="0">
                <a:solidFill>
                  <a:srgbClr val="39A9DC"/>
                </a:solidFill>
              </a:rPr>
              <a:t>Open Hyper terminal or TeraTerm 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59" y="1999931"/>
            <a:ext cx="1733124" cy="138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5154"/>
          <a:stretch/>
        </p:blipFill>
        <p:spPr>
          <a:xfrm>
            <a:off x="6288205" y="2163637"/>
            <a:ext cx="3568373" cy="824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08131" y="1750227"/>
            <a:ext cx="2426646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b="1" dirty="0">
                <a:solidFill>
                  <a:srgbClr val="39A9DC"/>
                </a:solidFill>
              </a:rPr>
              <a:t>Select right COM port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75" y="3931903"/>
            <a:ext cx="2525406" cy="16162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43876" y="3509058"/>
            <a:ext cx="2008473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b="1" dirty="0">
                <a:solidFill>
                  <a:srgbClr val="39A9DC"/>
                </a:solidFill>
              </a:rPr>
              <a:t>Terminal setup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579" y="3931902"/>
            <a:ext cx="2258429" cy="184301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64784" y="3585938"/>
            <a:ext cx="2662019" cy="277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2" b="1" dirty="0">
                <a:solidFill>
                  <a:srgbClr val="39A9DC"/>
                </a:solidFill>
              </a:rPr>
              <a:t>Serial port setup</a:t>
            </a:r>
          </a:p>
        </p:txBody>
      </p:sp>
      <p:sp>
        <p:nvSpPr>
          <p:cNvPr id="22" name="Oval 21"/>
          <p:cNvSpPr/>
          <p:nvPr/>
        </p:nvSpPr>
        <p:spPr>
          <a:xfrm>
            <a:off x="1669398" y="5892371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en-US" smtClean="0">
                <a:solidFill>
                  <a:prstClr val="white"/>
                </a:solidFill>
              </a:rPr>
              <a:pPr/>
              <a:t>129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212744" y="37630"/>
            <a:ext cx="8082717" cy="861374"/>
          </a:xfrm>
        </p:spPr>
        <p:txBody>
          <a:bodyPr/>
          <a:lstStyle/>
          <a:p>
            <a:r>
              <a:rPr lang="en-US" dirty="0" smtClean="0"/>
              <a:t>IBM </a:t>
            </a:r>
            <a:r>
              <a:rPr lang="en-US" dirty="0"/>
              <a:t>Cloud </a:t>
            </a:r>
            <a:r>
              <a:rPr lang="en-US" dirty="0" smtClean="0"/>
              <a:t>vertical – How To 2/3</a:t>
            </a:r>
            <a:endParaRPr lang="en-US" dirty="0"/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10" y="87848"/>
            <a:ext cx="493469" cy="65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1675336" y="139641"/>
            <a:ext cx="505753" cy="596282"/>
            <a:chOff x="697887" y="2667001"/>
            <a:chExt cx="673713" cy="794308"/>
          </a:xfrm>
        </p:grpSpPr>
        <p:sp>
          <p:nvSpPr>
            <p:cNvPr id="26" name="Rounded Rectangle 25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055"/>
              <a:endParaRPr lang="en-US" sz="1302">
                <a:solidFill>
                  <a:prstClr val="white"/>
                </a:solidFill>
              </a:endParaRPr>
            </a:p>
          </p:txBody>
        </p:sp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72975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4" y="268841"/>
            <a:ext cx="7792084" cy="101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Ins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al</a:t>
            </a:r>
            <a:r>
              <a:rPr sz="4300" spc="-11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43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SW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4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STM32</a:t>
            </a:r>
            <a:r>
              <a:rPr sz="43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toolchain</a:t>
            </a:r>
            <a:r>
              <a:rPr sz="4300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2/2</a:t>
            </a:r>
            <a:endParaRPr sz="4300" dirty="0">
              <a:latin typeface="Arial"/>
              <a:cs typeface="Arial"/>
            </a:endParaRPr>
          </a:p>
          <a:p>
            <a:pPr marL="4109424">
              <a:spcBef>
                <a:spcPts val="60"/>
              </a:spcBef>
            </a:pPr>
            <a:r>
              <a:rPr sz="2201" spc="-11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201" spc="-5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2201" spc="-11" dirty="0">
                <a:solidFill>
                  <a:srgbClr val="39A8DC"/>
                </a:solidFill>
                <a:latin typeface="Arial"/>
                <a:cs typeface="Arial"/>
              </a:rPr>
              <a:t>latio</a:t>
            </a:r>
            <a:r>
              <a:rPr sz="2201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201" spc="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39A8DC"/>
                </a:solidFill>
                <a:latin typeface="Arial"/>
                <a:cs typeface="Arial"/>
              </a:rPr>
              <a:t>from</a:t>
            </a:r>
            <a:r>
              <a:rPr sz="2201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MS</a:t>
            </a:r>
            <a:r>
              <a:rPr sz="2201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39A8DC"/>
                </a:solidFill>
                <a:latin typeface="Arial"/>
                <a:cs typeface="Arial"/>
              </a:rPr>
              <a:t>Wi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nd</a:t>
            </a:r>
            <a:r>
              <a:rPr sz="2201" spc="-11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201" spc="-20" dirty="0">
                <a:solidFill>
                  <a:srgbClr val="39A8DC"/>
                </a:solidFill>
                <a:latin typeface="Arial"/>
                <a:cs typeface="Arial"/>
              </a:rPr>
              <a:t>ws</a:t>
            </a:r>
            <a:endParaRPr sz="220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401" y="1629922"/>
            <a:ext cx="10338435" cy="387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Lau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Sy</a:t>
            </a:r>
            <a:r>
              <a:rPr sz="2000" i="1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tem</a:t>
            </a:r>
            <a:r>
              <a:rPr sz="2000" i="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Wo</a:t>
            </a:r>
            <a:r>
              <a:rPr sz="2000" i="1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i="1" spc="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i="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000" i="1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i="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000" i="1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i="1" spc="-5" dirty="0">
                <a:solidFill>
                  <a:srgbClr val="001F52"/>
                </a:solidFill>
                <a:latin typeface="Arial"/>
                <a:cs typeface="Arial"/>
              </a:rPr>
              <a:t>3</a:t>
            </a:r>
            <a:r>
              <a:rPr sz="2000" i="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000" i="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8940" indent="-236239">
              <a:spcBef>
                <a:spcPts val="120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19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mess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displaye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prope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JavaRE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not</a:t>
            </a:r>
            <a:endParaRPr sz="2000">
              <a:latin typeface="Arial"/>
              <a:cs typeface="Arial"/>
            </a:endParaRPr>
          </a:p>
          <a:p>
            <a:pPr marL="248940"/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stalled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system.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"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Ok"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dir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cted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-14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5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web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ite.</a:t>
            </a:r>
            <a:endParaRPr sz="2000">
              <a:latin typeface="Arial"/>
              <a:cs typeface="Arial"/>
            </a:endParaRPr>
          </a:p>
          <a:p>
            <a:pPr marL="723960" marR="72396" lvl="1" indent="-237510">
              <a:spcBef>
                <a:spcPts val="12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600" b="1" spc="-7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arnin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z="1600" b="1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:</a:t>
            </a:r>
            <a:r>
              <a:rPr sz="16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arch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tecture</a:t>
            </a:r>
            <a:r>
              <a:rPr sz="16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ers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z="16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600" spc="-25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stem</a:t>
            </a:r>
            <a:r>
              <a:rPr sz="1600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40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orkbe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nch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z="16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STM32</a:t>
            </a:r>
            <a:r>
              <a:rPr sz="1600" spc="8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MUST</a:t>
            </a:r>
            <a:r>
              <a:rPr sz="1600" b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foll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ow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ou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600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va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arch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tecture</a:t>
            </a:r>
            <a:r>
              <a:rPr sz="16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ers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.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SW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4STM3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6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6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-b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its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ill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ly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or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600" spc="8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ith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aR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7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ne</a:t>
            </a:r>
            <a:r>
              <a:rPr sz="1600" spc="-3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er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)</a:t>
            </a:r>
            <a:r>
              <a:rPr sz="1600"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6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-b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its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et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c.</a:t>
            </a:r>
            <a:endParaRPr sz="1600">
              <a:latin typeface="Arial"/>
              <a:cs typeface="Arial"/>
            </a:endParaRPr>
          </a:p>
          <a:p>
            <a:pPr marL="248940" indent="-236239">
              <a:spcBef>
                <a:spcPts val="1186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first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ibe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odu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fea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Get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fami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ia</a:t>
            </a:r>
            <a:r>
              <a:rPr sz="2000" spc="-10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ex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”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ntinue.</a:t>
            </a:r>
            <a:endParaRPr sz="2000">
              <a:latin typeface="Arial"/>
              <a:cs typeface="Arial"/>
            </a:endParaRPr>
          </a:p>
          <a:p>
            <a:pPr marL="248940" indent="-236239">
              <a:spcBef>
                <a:spcPts val="120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Read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lice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eemen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ntinu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stalla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n.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Nex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”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ntinue.</a:t>
            </a:r>
            <a:endParaRPr sz="2000">
              <a:latin typeface="Arial"/>
              <a:cs typeface="Arial"/>
            </a:endParaRPr>
          </a:p>
          <a:p>
            <a:pPr marL="248940" indent="-236239">
              <a:spcBef>
                <a:spcPts val="120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stalla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efault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\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Ac6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\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stem</a:t>
            </a:r>
            <a:r>
              <a:rPr sz="20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bench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spc="-4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ex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”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ntinue.</a:t>
            </a:r>
            <a:endParaRPr sz="2000">
              <a:latin typeface="Arial"/>
              <a:cs typeface="Arial"/>
            </a:endParaRPr>
          </a:p>
          <a:p>
            <a:pPr marL="248940"/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NOTE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r>
              <a:rPr sz="2000" b="1" spc="-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7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-1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b="1" spc="7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paths</a:t>
            </a:r>
            <a:r>
              <a:rPr sz="20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2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0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3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000" b="1" spc="-2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20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space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inc</a:t>
            </a:r>
            <a:r>
              <a:rPr sz="2000" b="1" spc="-1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uded</a:t>
            </a:r>
            <a:r>
              <a:rPr sz="2000" b="1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b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"C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\P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rogra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b="1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\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"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48940" indent="-236239">
              <a:spcBef>
                <a:spcPts val="120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Follow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stalla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af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“Fini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h”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mess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ge</a:t>
            </a:r>
            <a:r>
              <a:rPr sz="2000" spc="-4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is displayed,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“Q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it”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11000" y="677379"/>
            <a:ext cx="29274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1600" spc="-1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84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435" y="5175885"/>
            <a:ext cx="2158751" cy="115065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35" name="AutoShape 8" descr="http://www.st.com/st-web-ui/static/active/en/fragment/product_related/rpn_information/board_photo/x-nucleo-idw01m1_image.jpg"/>
          <p:cNvSpPr>
            <a:spLocks noChangeAspect="1" noChangeArrowheads="1"/>
          </p:cNvSpPr>
          <p:nvPr/>
        </p:nvSpPr>
        <p:spPr bwMode="auto">
          <a:xfrm>
            <a:off x="2743274" y="923194"/>
            <a:ext cx="305082" cy="3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525" tIns="45762" rIns="91525" bIns="45762" numCol="1" anchor="t" anchorCtr="0" compatLnSpc="1">
            <a:prstTxWarp prst="textNoShape">
              <a:avLst/>
            </a:prstTxWarp>
          </a:bodyPr>
          <a:lstStyle/>
          <a:p>
            <a:endParaRPr lang="en-US" sz="1802" dirty="0">
              <a:solidFill>
                <a:prstClr val="black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675486" y="1345297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1" b="1" dirty="0">
                <a:solidFill>
                  <a:srgbClr val="D4007A"/>
                </a:solidFill>
              </a:rPr>
              <a:t>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959" y="1817673"/>
            <a:ext cx="1972335" cy="135957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675337" y="3893462"/>
            <a:ext cx="307993" cy="3050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1" b="1" dirty="0">
                <a:solidFill>
                  <a:srgbClr val="D4007A"/>
                </a:solidFill>
              </a:rPr>
              <a:t>7</a:t>
            </a:r>
            <a:endParaRPr lang="en-US" sz="1601" b="1" dirty="0">
              <a:solidFill>
                <a:srgbClr val="D4007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en-US" smtClean="0">
                <a:solidFill>
                  <a:prstClr val="white"/>
                </a:solidFill>
              </a:rPr>
              <a:pPr/>
              <a:t>130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12744" y="37630"/>
            <a:ext cx="8082717" cy="861374"/>
          </a:xfrm>
        </p:spPr>
        <p:txBody>
          <a:bodyPr/>
          <a:lstStyle/>
          <a:p>
            <a:r>
              <a:rPr lang="en-US" dirty="0" smtClean="0"/>
              <a:t>IBM </a:t>
            </a:r>
            <a:r>
              <a:rPr lang="en-US" dirty="0"/>
              <a:t>Cloud </a:t>
            </a:r>
            <a:r>
              <a:rPr lang="en-US" dirty="0" smtClean="0"/>
              <a:t>vertical – How To 3/3</a:t>
            </a:r>
            <a:endParaRPr lang="en-US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10" y="87848"/>
            <a:ext cx="493469" cy="65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675336" y="139641"/>
            <a:ext cx="505753" cy="596282"/>
            <a:chOff x="697887" y="2667001"/>
            <a:chExt cx="673713" cy="794308"/>
          </a:xfrm>
        </p:grpSpPr>
        <p:sp>
          <p:nvSpPr>
            <p:cNvPr id="17" name="Rounded Rectangle 16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055"/>
              <a:endParaRPr lang="en-US" sz="1302">
                <a:solidFill>
                  <a:prstClr val="white"/>
                </a:solidFill>
              </a:endParaRP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1996144" y="1241066"/>
            <a:ext cx="8694844" cy="419509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>Enter SSID, password and encryption mode of your Access Point (AP)</a:t>
            </a: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/>
            </a:r>
            <a:br>
              <a:rPr lang="en-US" sz="2002" dirty="0">
                <a:solidFill>
                  <a:srgbClr val="002152"/>
                </a:solidFill>
              </a:rPr>
            </a:b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288205" y="2278959"/>
            <a:ext cx="4094039" cy="55655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39A9DC"/>
              </a:buClr>
              <a:buNone/>
            </a:pPr>
            <a:r>
              <a:rPr lang="en-US" sz="1601" dirty="0">
                <a:solidFill>
                  <a:srgbClr val="002152"/>
                </a:solidFill>
              </a:rPr>
              <a:t>Demo will connect your AP and start pushing sensors data on the cloud</a:t>
            </a: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/>
            </a:r>
            <a:br>
              <a:rPr lang="en-US" sz="2002" dirty="0">
                <a:solidFill>
                  <a:srgbClr val="002152"/>
                </a:solidFill>
              </a:rPr>
            </a:b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>
              <a:buClr>
                <a:srgbClr val="39A9DC"/>
              </a:buClr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164615" y="3895298"/>
            <a:ext cx="6682056" cy="1946490"/>
          </a:xfrm>
          <a:prstGeom prst="rect">
            <a:avLst/>
          </a:prstGeom>
        </p:spPr>
        <p:txBody>
          <a:bodyPr/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>Visualize sensors data on the web</a:t>
            </a: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39A9DC"/>
                </a:solidFill>
              </a:rPr>
              <a:t>	</a:t>
            </a:r>
            <a:r>
              <a:rPr lang="en-US" sz="1202" dirty="0">
                <a:solidFill>
                  <a:srgbClr val="39A9DC"/>
                </a:solidFill>
              </a:rPr>
              <a:t>Open web browser and copy/paste URL provided in hyper terminal  	</a:t>
            </a:r>
            <a:br>
              <a:rPr lang="en-US" sz="1202" dirty="0">
                <a:solidFill>
                  <a:srgbClr val="39A9DC"/>
                </a:solidFill>
              </a:rPr>
            </a:br>
            <a:r>
              <a:rPr lang="en-US" sz="1202" dirty="0">
                <a:solidFill>
                  <a:srgbClr val="39A9DC"/>
                </a:solidFill>
              </a:rPr>
              <a:t>	</a:t>
            </a:r>
            <a:r>
              <a:rPr lang="en-US" sz="1202" i="1" dirty="0">
                <a:solidFill>
                  <a:srgbClr val="39A9DC"/>
                </a:solidFill>
              </a:rPr>
              <a:t>e.g. quickstart.internetofthings.ibmcloud.com/#/device/0080E1B4D23F/sensor/</a:t>
            </a:r>
            <a:r>
              <a:rPr lang="en-US" sz="1202" dirty="0">
                <a:solidFill>
                  <a:srgbClr val="39A9DC"/>
                </a:solidFill>
              </a:rPr>
              <a:t/>
            </a:r>
            <a:br>
              <a:rPr lang="en-US" sz="1202" dirty="0">
                <a:solidFill>
                  <a:srgbClr val="39A9DC"/>
                </a:solidFill>
              </a:rPr>
            </a:br>
            <a:r>
              <a:rPr lang="en-US" sz="1202" dirty="0">
                <a:solidFill>
                  <a:srgbClr val="39A9DC"/>
                </a:solidFill>
              </a:rPr>
              <a:t>      </a:t>
            </a:r>
            <a:r>
              <a:rPr lang="en-US" sz="1202" b="1" dirty="0">
                <a:solidFill>
                  <a:prstClr val="black"/>
                </a:solidFill>
              </a:rPr>
              <a:t>Or</a:t>
            </a:r>
            <a:r>
              <a:rPr lang="en-US" sz="1202" dirty="0">
                <a:solidFill>
                  <a:prstClr val="black"/>
                </a:solidFill>
              </a:rPr>
              <a:t/>
            </a:r>
            <a:br>
              <a:rPr lang="en-US" sz="1202" dirty="0">
                <a:solidFill>
                  <a:prstClr val="black"/>
                </a:solidFill>
              </a:rPr>
            </a:br>
            <a:r>
              <a:rPr lang="en-US" sz="1202" dirty="0">
                <a:solidFill>
                  <a:prstClr val="black"/>
                </a:solidFill>
              </a:rPr>
              <a:t/>
            </a:r>
            <a:br>
              <a:rPr lang="en-US" sz="1202" dirty="0">
                <a:solidFill>
                  <a:prstClr val="black"/>
                </a:solidFill>
              </a:rPr>
            </a:br>
            <a:r>
              <a:rPr lang="en-US" sz="1202" dirty="0">
                <a:solidFill>
                  <a:prstClr val="black"/>
                </a:solidFill>
              </a:rPr>
              <a:t>	</a:t>
            </a:r>
            <a:r>
              <a:rPr lang="en-US" sz="1202" dirty="0">
                <a:solidFill>
                  <a:srgbClr val="39A9DC"/>
                </a:solidFill>
              </a:rPr>
              <a:t>Use any NFC enabled tablet/mobile</a:t>
            </a:r>
            <a:br>
              <a:rPr lang="en-US" sz="1202" dirty="0">
                <a:solidFill>
                  <a:srgbClr val="39A9DC"/>
                </a:solidFill>
              </a:rPr>
            </a:br>
            <a:r>
              <a:rPr lang="en-US" sz="1202" dirty="0">
                <a:solidFill>
                  <a:srgbClr val="39A9DC"/>
                </a:solidFill>
              </a:rPr>
              <a:t>	It will automatically open the web browser</a:t>
            </a:r>
            <a:endParaRPr lang="en-US" sz="12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r>
              <a:rPr lang="en-US" sz="2002" dirty="0">
                <a:solidFill>
                  <a:srgbClr val="002152"/>
                </a:solidFill>
              </a:rPr>
              <a:t/>
            </a:r>
            <a:br>
              <a:rPr lang="en-US" sz="2002" dirty="0">
                <a:solidFill>
                  <a:srgbClr val="002152"/>
                </a:solidFill>
              </a:rPr>
            </a:b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  <a:p>
            <a:pPr>
              <a:buClr>
                <a:srgbClr val="39A9DC"/>
              </a:buClr>
            </a:pPr>
            <a:endParaRPr lang="en-US" sz="2002" dirty="0">
              <a:solidFill>
                <a:srgbClr val="002152"/>
              </a:solidFill>
            </a:endParaRPr>
          </a:p>
          <a:p>
            <a:pPr marL="0" indent="0">
              <a:buClr>
                <a:srgbClr val="39A9DC"/>
              </a:buClr>
              <a:buNone/>
            </a:pPr>
            <a:endParaRPr lang="en-US" sz="2002" dirty="0">
              <a:solidFill>
                <a:srgbClr val="002152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203055" y="4650130"/>
            <a:ext cx="779260" cy="230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white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203055" y="5380501"/>
            <a:ext cx="779260" cy="230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white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5347118" y="2582975"/>
            <a:ext cx="779260" cy="230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2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330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01" y="1830494"/>
            <a:ext cx="5167330" cy="428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46286" y="678493"/>
            <a:ext cx="545016" cy="19862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3681" indent="-28603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4124" indent="-2288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1772" indent="-2288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9421" indent="-2288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7071" indent="-22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4720" indent="-22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32369" indent="-22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90019" indent="-22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D496DC2-4AF4-4C63-B821-6D8ACC374B0F}" type="slidenum">
              <a:rPr lang="fr-FR" smtClean="0">
                <a:solidFill>
                  <a:prstClr val="white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131</a:t>
            </a:fld>
            <a:endParaRPr lang="fr-FR" smtClean="0">
              <a:solidFill>
                <a:prstClr val="white"/>
              </a:solidFill>
            </a:endParaRPr>
          </a:p>
        </p:txBody>
      </p:sp>
      <p:sp>
        <p:nvSpPr>
          <p:cNvPr id="34821" name="TextBox 5"/>
          <p:cNvSpPr txBox="1">
            <a:spLocks noChangeArrowheads="1"/>
          </p:cNvSpPr>
          <p:nvPr/>
        </p:nvSpPr>
        <p:spPr bwMode="auto">
          <a:xfrm>
            <a:off x="2810011" y="6119124"/>
            <a:ext cx="7228225" cy="6469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802">
                <a:solidFill>
                  <a:prstClr val="black"/>
                </a:solidFill>
              </a:rPr>
              <a:t>ST has on-going programs with IBM Cloud hosting/computing services, Microsoft  Azure, and Amazon Web Services (AWS) to start.</a:t>
            </a:r>
          </a:p>
        </p:txBody>
      </p:sp>
      <p:sp>
        <p:nvSpPr>
          <p:cNvPr id="34822" name="Content Placeholder 2"/>
          <p:cNvSpPr>
            <a:spLocks noGrp="1"/>
          </p:cNvSpPr>
          <p:nvPr>
            <p:ph idx="1"/>
          </p:nvPr>
        </p:nvSpPr>
        <p:spPr>
          <a:xfrm>
            <a:off x="1942434" y="1055076"/>
            <a:ext cx="8189551" cy="1047327"/>
          </a:xfrm>
          <a:solidFill>
            <a:schemeClr val="bg1"/>
          </a:solidFill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ST demo uses the IBM QuickStart visualization website to plot the sensor data vs. time with auto-scaling of the y-axis to the range of data.  (The software is unaware of the units of the values.)</a:t>
            </a:r>
          </a:p>
        </p:txBody>
      </p:sp>
      <p:sp>
        <p:nvSpPr>
          <p:cNvPr id="34823" name="TextBox 6"/>
          <p:cNvSpPr txBox="1">
            <a:spLocks noChangeArrowheads="1"/>
          </p:cNvSpPr>
          <p:nvPr/>
        </p:nvSpPr>
        <p:spPr bwMode="auto">
          <a:xfrm>
            <a:off x="2004404" y="2278584"/>
            <a:ext cx="1900408" cy="16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1" u="sng">
                <a:solidFill>
                  <a:prstClr val="black"/>
                </a:solidFill>
                <a:hlinkClick r:id="rId3"/>
              </a:rPr>
              <a:t>https://quickstart.internetofthings.ibmcloud.com/#/device/0080E1B4FA41/sensor/</a:t>
            </a:r>
            <a:endParaRPr lang="en-US" sz="1601">
              <a:solidFill>
                <a:prstClr val="black"/>
              </a:solidFill>
            </a:endParaRPr>
          </a:p>
          <a:p>
            <a:pPr eaLnBrk="1" hangingPunct="1"/>
            <a:endParaRPr lang="en-US" sz="1802">
              <a:solidFill>
                <a:prstClr val="black"/>
              </a:solidFill>
            </a:endParaRPr>
          </a:p>
        </p:txBody>
      </p:sp>
      <p:sp>
        <p:nvSpPr>
          <p:cNvPr id="34824" name="TextBox 8"/>
          <p:cNvSpPr txBox="1">
            <a:spLocks noChangeArrowheads="1"/>
          </p:cNvSpPr>
          <p:nvPr/>
        </p:nvSpPr>
        <p:spPr bwMode="auto">
          <a:xfrm>
            <a:off x="2153768" y="3991494"/>
            <a:ext cx="1838437" cy="58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1">
                <a:solidFill>
                  <a:srgbClr val="00B050"/>
                </a:solidFill>
              </a:rPr>
              <a:t>MAC Address = 0080E1B4FA41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13072" y="2146700"/>
            <a:ext cx="554551" cy="1010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984261" y="3238321"/>
            <a:ext cx="1223507" cy="9994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7" name="TextBox 17"/>
          <p:cNvSpPr txBox="1">
            <a:spLocks noChangeArrowheads="1"/>
          </p:cNvSpPr>
          <p:nvPr/>
        </p:nvSpPr>
        <p:spPr bwMode="auto">
          <a:xfrm>
            <a:off x="2215736" y="5024324"/>
            <a:ext cx="1530178" cy="58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1">
                <a:solidFill>
                  <a:srgbClr val="FF6600"/>
                </a:solidFill>
              </a:rPr>
              <a:t>Parameter = A-Temperature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094436" y="3313005"/>
            <a:ext cx="0" cy="70073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992206" y="3564061"/>
            <a:ext cx="2922115" cy="17542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92204" y="5491479"/>
            <a:ext cx="1461852" cy="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212744" y="37630"/>
            <a:ext cx="8082717" cy="861374"/>
          </a:xfrm>
        </p:spPr>
        <p:txBody>
          <a:bodyPr vert="horz" lIns="91441" tIns="45720" rIns="91441" bIns="45720" rtlCol="0" anchor="ctr">
            <a:normAutofit/>
          </a:bodyPr>
          <a:lstStyle/>
          <a:p>
            <a:r>
              <a:rPr lang="en-US" sz="3604" dirty="0"/>
              <a:t>IBM </a:t>
            </a:r>
            <a:r>
              <a:rPr lang="en-US" sz="3604" dirty="0"/>
              <a:t>Cloud </a:t>
            </a:r>
            <a:r>
              <a:rPr lang="en-US" sz="3604" dirty="0"/>
              <a:t>vertical – View</a:t>
            </a:r>
            <a:endParaRPr lang="en-US" sz="3604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010" y="87848"/>
            <a:ext cx="493469" cy="65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675336" y="139641"/>
            <a:ext cx="505753" cy="596282"/>
            <a:chOff x="697887" y="2667001"/>
            <a:chExt cx="673713" cy="794308"/>
          </a:xfrm>
        </p:grpSpPr>
        <p:sp>
          <p:nvSpPr>
            <p:cNvPr id="21" name="Rounded Rectangle 20"/>
            <p:cNvSpPr/>
            <p:nvPr/>
          </p:nvSpPr>
          <p:spPr>
            <a:xfrm>
              <a:off x="697887" y="2667001"/>
              <a:ext cx="673713" cy="7943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055"/>
              <a:endParaRPr lang="en-US" sz="1302">
                <a:solidFill>
                  <a:prstClr val="white"/>
                </a:solidFill>
              </a:endParaRPr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83" r="14835"/>
            <a:stretch/>
          </p:blipFill>
          <p:spPr bwMode="auto">
            <a:xfrm>
              <a:off x="740055" y="2700044"/>
              <a:ext cx="609600" cy="728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24992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6379" y="5014840"/>
            <a:ext cx="1068197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May</a:t>
            </a:r>
            <a:r>
              <a:rPr sz="43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we</a:t>
            </a:r>
            <a:r>
              <a:rPr sz="4300" spc="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as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k</a:t>
            </a:r>
            <a:r>
              <a:rPr sz="43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yo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4300" spc="1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for</a:t>
            </a:r>
            <a:r>
              <a:rPr sz="43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your</a:t>
            </a:r>
            <a:r>
              <a:rPr sz="4300" spc="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feed</a:t>
            </a:r>
            <a:r>
              <a:rPr sz="4300" spc="-45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ack</a:t>
            </a:r>
            <a:r>
              <a:rPr sz="4300" spc="-15" dirty="0">
                <a:solidFill>
                  <a:srgbClr val="39A8DC"/>
                </a:solidFill>
                <a:latin typeface="Arial"/>
                <a:cs typeface="Arial"/>
              </a:rPr>
              <a:t>,</a:t>
            </a:r>
            <a:r>
              <a:rPr sz="43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pleas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300" spc="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?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t>133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4222059" y="5954789"/>
            <a:ext cx="3123291" cy="523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3" dirty="0" smtClean="0"/>
              <a:t>www.st.com/stm32</a:t>
            </a:r>
            <a:endParaRPr lang="en-US" sz="2803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67" y="1461188"/>
            <a:ext cx="9152467" cy="370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38522" y="4934767"/>
            <a:ext cx="9152467" cy="587574"/>
          </a:xfrm>
          <a:prstGeom prst="rect">
            <a:avLst/>
          </a:pr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2"/>
          </a:p>
        </p:txBody>
      </p:sp>
      <p:pic>
        <p:nvPicPr>
          <p:cNvPr id="6" name="Picture 2" descr="C:\Users\thomas borowczak\Documents\MCD Marketing\Social Media\Logo_FB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58" y="5205231"/>
            <a:ext cx="228215" cy="22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thomas borowczak\Documents\MCD Marketing\Social Media\Logo_Twitte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55" y="5194531"/>
            <a:ext cx="249621" cy="24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20152" y="5188414"/>
            <a:ext cx="679019" cy="261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/STM32</a:t>
            </a:r>
            <a:endParaRPr lang="en-US" sz="110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17702" y="5188414"/>
            <a:ext cx="956596" cy="261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en-US" sz="1101" dirty="0" err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ST_World</a:t>
            </a:r>
            <a:endParaRPr lang="en-US" sz="110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60160" y="5188414"/>
            <a:ext cx="873163" cy="261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st.com/e2e</a:t>
            </a: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86" y="5217130"/>
            <a:ext cx="235085" cy="20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5325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2939" y="118979"/>
            <a:ext cx="924941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5116"/>
              </a:lnSpc>
            </a:pP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Updat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300" spc="1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SW4STM32</a:t>
            </a:r>
            <a:r>
              <a:rPr sz="4300" spc="12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to</a:t>
            </a:r>
            <a:r>
              <a:rPr sz="4300" spc="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current</a:t>
            </a:r>
            <a:r>
              <a:rPr sz="43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version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19" y="744013"/>
            <a:ext cx="11300460" cy="1597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5022"/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co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nf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gu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ut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omatic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da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  <a:p>
            <a:pPr marL="12701" marR="6412124" algn="just">
              <a:spcBef>
                <a:spcPts val="1945"/>
              </a:spcBef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automati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finding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new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upd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tes,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follow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edur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within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SW4STM32: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3181" y="2394040"/>
            <a:ext cx="4633595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39" indent="-457238">
              <a:buClr>
                <a:srgbClr val="00307C"/>
              </a:buClr>
              <a:buFont typeface="Arial"/>
              <a:buAutoNum type="arabicPeriod"/>
              <a:tabLst>
                <a:tab pos="469939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Wi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ndow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&gt;</a:t>
            </a:r>
            <a:r>
              <a:rPr sz="1600"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Preferenc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469939" indent="-457238">
              <a:spcBef>
                <a:spcPts val="805"/>
              </a:spcBef>
              <a:buClr>
                <a:srgbClr val="00307C"/>
              </a:buClr>
              <a:buFont typeface="Arial"/>
              <a:buAutoNum type="arabicPeriod"/>
              <a:tabLst>
                <a:tab pos="469939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Install/Update</a:t>
            </a:r>
            <a:r>
              <a:rPr sz="16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–&gt;</a:t>
            </a:r>
            <a:r>
              <a:rPr sz="1600" spc="-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Automat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Updates</a:t>
            </a:r>
            <a:endParaRPr sz="1600">
              <a:latin typeface="Arial"/>
              <a:cs typeface="Arial"/>
            </a:endParaRPr>
          </a:p>
          <a:p>
            <a:pPr marL="469939" marR="263546" indent="-457238">
              <a:spcBef>
                <a:spcPts val="805"/>
              </a:spcBef>
              <a:buClr>
                <a:srgbClr val="00307C"/>
              </a:buClr>
              <a:buFont typeface="Arial"/>
              <a:buAutoNum type="arabicPeriod"/>
              <a:tabLst>
                <a:tab pos="469939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Check “Automatically find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new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updates</a:t>
            </a:r>
            <a:r>
              <a:rPr sz="1600" spc="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and not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fy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me”</a:t>
            </a:r>
            <a:endParaRPr sz="1600">
              <a:latin typeface="Arial"/>
              <a:cs typeface="Arial"/>
            </a:endParaRPr>
          </a:p>
          <a:p>
            <a:pPr marL="469939" marR="5081" indent="-457238" algn="just">
              <a:spcBef>
                <a:spcPts val="790"/>
              </a:spcBef>
              <a:buClr>
                <a:srgbClr val="00307C"/>
              </a:buClr>
              <a:buFont typeface="Arial"/>
              <a:buAutoNum type="arabicPeriod"/>
              <a:tabLst>
                <a:tab pos="469939" algn="l"/>
              </a:tabLst>
            </a:pP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Conf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gur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Updat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hedu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,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do</a:t>
            </a:r>
            <a:r>
              <a:rPr sz="1600" spc="-2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oa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opt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ons</a:t>
            </a:r>
            <a:r>
              <a:rPr sz="1600" spc="-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cti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don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update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ar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found</a:t>
            </a:r>
            <a:r>
              <a:rPr sz="16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cc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ording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65314" y="677379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7153" y="2287523"/>
            <a:ext cx="6612635" cy="3890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7714" y="2852167"/>
            <a:ext cx="2667000" cy="228600"/>
          </a:xfrm>
          <a:custGeom>
            <a:avLst/>
            <a:gdLst/>
            <a:ahLst/>
            <a:cxnLst/>
            <a:rect l="l" t="t" r="r" b="b"/>
            <a:pathLst>
              <a:path w="2667000" h="228600">
                <a:moveTo>
                  <a:pt x="0" y="228599"/>
                </a:moveTo>
                <a:lnTo>
                  <a:pt x="2666999" y="228599"/>
                </a:lnTo>
                <a:lnTo>
                  <a:pt x="26669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17714" y="3233167"/>
            <a:ext cx="4267200" cy="2590800"/>
          </a:xfrm>
          <a:custGeom>
            <a:avLst/>
            <a:gdLst/>
            <a:ahLst/>
            <a:cxnLst/>
            <a:rect l="l" t="t" r="r" b="b"/>
            <a:pathLst>
              <a:path w="4267200" h="2590800">
                <a:moveTo>
                  <a:pt x="0" y="2590799"/>
                </a:moveTo>
                <a:lnTo>
                  <a:pt x="4267199" y="2590799"/>
                </a:lnTo>
                <a:lnTo>
                  <a:pt x="4267199" y="0"/>
                </a:lnTo>
                <a:lnTo>
                  <a:pt x="0" y="0"/>
                </a:lnTo>
                <a:lnTo>
                  <a:pt x="0" y="25907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4114" y="5138165"/>
            <a:ext cx="1905000" cy="381000"/>
          </a:xfrm>
          <a:custGeom>
            <a:avLst/>
            <a:gdLst/>
            <a:ahLst/>
            <a:cxnLst/>
            <a:rect l="l" t="t" r="r" b="b"/>
            <a:pathLst>
              <a:path w="1905000" h="381000">
                <a:moveTo>
                  <a:pt x="0" y="380999"/>
                </a:moveTo>
                <a:lnTo>
                  <a:pt x="1904999" y="380999"/>
                </a:lnTo>
                <a:lnTo>
                  <a:pt x="19049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6030" y="2942600"/>
            <a:ext cx="2668270" cy="270511"/>
          </a:xfrm>
          <a:custGeom>
            <a:avLst/>
            <a:gdLst/>
            <a:ahLst/>
            <a:cxnLst/>
            <a:rect l="l" t="t" r="r" b="b"/>
            <a:pathLst>
              <a:path w="2668270" h="270510">
                <a:moveTo>
                  <a:pt x="2591161" y="28114"/>
                </a:moveTo>
                <a:lnTo>
                  <a:pt x="0" y="250179"/>
                </a:lnTo>
                <a:lnTo>
                  <a:pt x="1767" y="269991"/>
                </a:lnTo>
                <a:lnTo>
                  <a:pt x="2592845" y="47802"/>
                </a:lnTo>
                <a:lnTo>
                  <a:pt x="2591161" y="28114"/>
                </a:lnTo>
                <a:close/>
              </a:path>
              <a:path w="2668270" h="270510">
                <a:moveTo>
                  <a:pt x="2656700" y="27035"/>
                </a:moveTo>
                <a:lnTo>
                  <a:pt x="2603753" y="27035"/>
                </a:lnTo>
                <a:lnTo>
                  <a:pt x="2605399" y="46725"/>
                </a:lnTo>
                <a:lnTo>
                  <a:pt x="2592845" y="47802"/>
                </a:lnTo>
                <a:lnTo>
                  <a:pt x="2595250" y="75925"/>
                </a:lnTo>
                <a:lnTo>
                  <a:pt x="2667883" y="31485"/>
                </a:lnTo>
                <a:lnTo>
                  <a:pt x="2656700" y="27035"/>
                </a:lnTo>
                <a:close/>
              </a:path>
              <a:path w="2668270" h="270510">
                <a:moveTo>
                  <a:pt x="2603753" y="27035"/>
                </a:moveTo>
                <a:lnTo>
                  <a:pt x="2591161" y="28114"/>
                </a:lnTo>
                <a:lnTo>
                  <a:pt x="2592845" y="47802"/>
                </a:lnTo>
                <a:lnTo>
                  <a:pt x="2605399" y="46725"/>
                </a:lnTo>
                <a:lnTo>
                  <a:pt x="2603753" y="27035"/>
                </a:lnTo>
                <a:close/>
              </a:path>
              <a:path w="2668270" h="270510">
                <a:moveTo>
                  <a:pt x="2588757" y="0"/>
                </a:moveTo>
                <a:lnTo>
                  <a:pt x="2591161" y="28114"/>
                </a:lnTo>
                <a:lnTo>
                  <a:pt x="2603753" y="27035"/>
                </a:lnTo>
                <a:lnTo>
                  <a:pt x="2656700" y="27035"/>
                </a:lnTo>
                <a:lnTo>
                  <a:pt x="25887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4234" y="3555613"/>
            <a:ext cx="2363470" cy="342900"/>
          </a:xfrm>
          <a:custGeom>
            <a:avLst/>
            <a:gdLst/>
            <a:ahLst/>
            <a:cxnLst/>
            <a:rect l="l" t="t" r="r" b="b"/>
            <a:pathLst>
              <a:path w="2363470" h="342900">
                <a:moveTo>
                  <a:pt x="2286679" y="28045"/>
                </a:moveTo>
                <a:lnTo>
                  <a:pt x="0" y="323097"/>
                </a:lnTo>
                <a:lnTo>
                  <a:pt x="2560" y="342647"/>
                </a:lnTo>
                <a:lnTo>
                  <a:pt x="2289170" y="47588"/>
                </a:lnTo>
                <a:lnTo>
                  <a:pt x="2286679" y="28045"/>
                </a:lnTo>
                <a:close/>
              </a:path>
              <a:path w="2363470" h="342900">
                <a:moveTo>
                  <a:pt x="2358767" y="26426"/>
                </a:moveTo>
                <a:lnTo>
                  <a:pt x="2299228" y="26426"/>
                </a:lnTo>
                <a:lnTo>
                  <a:pt x="2301758" y="45963"/>
                </a:lnTo>
                <a:lnTo>
                  <a:pt x="2289170" y="47588"/>
                </a:lnTo>
                <a:lnTo>
                  <a:pt x="2292736" y="75559"/>
                </a:lnTo>
                <a:lnTo>
                  <a:pt x="2363480" y="28072"/>
                </a:lnTo>
                <a:lnTo>
                  <a:pt x="2358767" y="26426"/>
                </a:lnTo>
                <a:close/>
              </a:path>
              <a:path w="2363470" h="342900">
                <a:moveTo>
                  <a:pt x="2299228" y="26426"/>
                </a:moveTo>
                <a:lnTo>
                  <a:pt x="2286679" y="28045"/>
                </a:lnTo>
                <a:lnTo>
                  <a:pt x="2289170" y="47588"/>
                </a:lnTo>
                <a:lnTo>
                  <a:pt x="2301758" y="45963"/>
                </a:lnTo>
                <a:lnTo>
                  <a:pt x="2299228" y="26426"/>
                </a:lnTo>
                <a:close/>
              </a:path>
              <a:path w="2363470" h="342900">
                <a:moveTo>
                  <a:pt x="2283104" y="0"/>
                </a:moveTo>
                <a:lnTo>
                  <a:pt x="2286679" y="28045"/>
                </a:lnTo>
                <a:lnTo>
                  <a:pt x="2299228" y="26426"/>
                </a:lnTo>
                <a:lnTo>
                  <a:pt x="2358767" y="26426"/>
                </a:lnTo>
                <a:lnTo>
                  <a:pt x="22831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62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1125171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algn="l" rtl="0">
              <a:lnSpc>
                <a:spcPts val="5116"/>
              </a:lnSpc>
            </a:pPr>
            <a:r>
              <a:rPr kern="1200" spc="-31" dirty="0">
                <a:ea typeface="+mn-ea"/>
              </a:rPr>
              <a:t>Checkpoint #</a:t>
            </a:r>
            <a:r>
              <a:rPr kern="1200" spc="-31" dirty="0" smtClean="0">
                <a:ea typeface="+mn-ea"/>
              </a:rPr>
              <a:t>1</a:t>
            </a:r>
            <a:r>
              <a:rPr lang="pt-BR" kern="1200" spc="-31" dirty="0" smtClean="0">
                <a:ea typeface="+mn-ea"/>
              </a:rPr>
              <a:t> </a:t>
            </a:r>
            <a:r>
              <a:rPr sz="2400" kern="1200" spc="-31" dirty="0" smtClean="0">
                <a:ea typeface="+mn-ea"/>
              </a:rPr>
              <a:t>verification </a:t>
            </a:r>
            <a:r>
              <a:rPr sz="2400" kern="1200" spc="-31" dirty="0">
                <a:ea typeface="+mn-ea"/>
              </a:rPr>
              <a:t>of SW4STM32 installation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7379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93352" y="5292853"/>
            <a:ext cx="1414272" cy="1414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351" y="2051303"/>
            <a:ext cx="2415541" cy="3470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0152" y="2473451"/>
            <a:ext cx="2962655" cy="3872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4352" y="2092451"/>
            <a:ext cx="6153911" cy="2284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4513" y="2017014"/>
            <a:ext cx="457200" cy="304799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799"/>
                </a:moveTo>
                <a:lnTo>
                  <a:pt x="457199" y="304799"/>
                </a:lnTo>
                <a:lnTo>
                  <a:pt x="457199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4513" y="5252465"/>
            <a:ext cx="1524000" cy="208915"/>
          </a:xfrm>
          <a:custGeom>
            <a:avLst/>
            <a:gdLst/>
            <a:ahLst/>
            <a:cxnLst/>
            <a:rect l="l" t="t" r="r" b="b"/>
            <a:pathLst>
              <a:path w="1524000" h="208914">
                <a:moveTo>
                  <a:pt x="0" y="208787"/>
                </a:moveTo>
                <a:lnTo>
                  <a:pt x="1523999" y="208787"/>
                </a:lnTo>
                <a:lnTo>
                  <a:pt x="1523999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9399" y="5698997"/>
            <a:ext cx="486408" cy="485140"/>
          </a:xfrm>
          <a:custGeom>
            <a:avLst/>
            <a:gdLst/>
            <a:ahLst/>
            <a:cxnLst/>
            <a:rect l="l" t="t" r="r" b="b"/>
            <a:pathLst>
              <a:path w="486410" h="485139">
                <a:moveTo>
                  <a:pt x="0" y="484631"/>
                </a:moveTo>
                <a:lnTo>
                  <a:pt x="486155" y="484631"/>
                </a:lnTo>
                <a:lnTo>
                  <a:pt x="486155" y="0"/>
                </a:lnTo>
                <a:lnTo>
                  <a:pt x="0" y="0"/>
                </a:lnTo>
                <a:lnTo>
                  <a:pt x="0" y="484631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07830" y="3236214"/>
            <a:ext cx="1295400" cy="1143000"/>
          </a:xfrm>
          <a:custGeom>
            <a:avLst/>
            <a:gdLst/>
            <a:ahLst/>
            <a:cxnLst/>
            <a:rect l="l" t="t" r="r" b="b"/>
            <a:pathLst>
              <a:path w="1295400" h="1143000">
                <a:moveTo>
                  <a:pt x="0" y="1142999"/>
                </a:moveTo>
                <a:lnTo>
                  <a:pt x="1295399" y="1142999"/>
                </a:lnTo>
                <a:lnTo>
                  <a:pt x="1295399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8313" y="2474214"/>
            <a:ext cx="485140" cy="2667000"/>
          </a:xfrm>
          <a:custGeom>
            <a:avLst/>
            <a:gdLst/>
            <a:ahLst/>
            <a:cxnLst/>
            <a:rect l="l" t="t" r="r" b="b"/>
            <a:pathLst>
              <a:path w="485140" h="2667000">
                <a:moveTo>
                  <a:pt x="484631" y="2424683"/>
                </a:moveTo>
                <a:lnTo>
                  <a:pt x="0" y="2424683"/>
                </a:lnTo>
                <a:lnTo>
                  <a:pt x="242315" y="2666999"/>
                </a:lnTo>
                <a:lnTo>
                  <a:pt x="484631" y="2424683"/>
                </a:lnTo>
                <a:close/>
              </a:path>
              <a:path w="485140" h="2667000">
                <a:moveTo>
                  <a:pt x="363473" y="0"/>
                </a:moveTo>
                <a:lnTo>
                  <a:pt x="121157" y="0"/>
                </a:lnTo>
                <a:lnTo>
                  <a:pt x="121157" y="2424683"/>
                </a:lnTo>
                <a:lnTo>
                  <a:pt x="363473" y="2424683"/>
                </a:lnTo>
                <a:lnTo>
                  <a:pt x="36347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8313" y="2474214"/>
            <a:ext cx="485140" cy="2667000"/>
          </a:xfrm>
          <a:custGeom>
            <a:avLst/>
            <a:gdLst/>
            <a:ahLst/>
            <a:cxnLst/>
            <a:rect l="l" t="t" r="r" b="b"/>
            <a:pathLst>
              <a:path w="485140" h="2667000">
                <a:moveTo>
                  <a:pt x="363473" y="0"/>
                </a:moveTo>
                <a:lnTo>
                  <a:pt x="363473" y="2424683"/>
                </a:lnTo>
                <a:lnTo>
                  <a:pt x="484631" y="2424683"/>
                </a:lnTo>
                <a:lnTo>
                  <a:pt x="242315" y="2666999"/>
                </a:lnTo>
                <a:lnTo>
                  <a:pt x="0" y="2424683"/>
                </a:lnTo>
                <a:lnTo>
                  <a:pt x="121157" y="2424683"/>
                </a:lnTo>
                <a:lnTo>
                  <a:pt x="121157" y="0"/>
                </a:lnTo>
                <a:lnTo>
                  <a:pt x="363473" y="0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7574" y="5335392"/>
            <a:ext cx="2361565" cy="762000"/>
          </a:xfrm>
          <a:custGeom>
            <a:avLst/>
            <a:gdLst/>
            <a:ahLst/>
            <a:cxnLst/>
            <a:rect l="l" t="t" r="r" b="b"/>
            <a:pathLst>
              <a:path w="2361565" h="762000">
                <a:moveTo>
                  <a:pt x="45851" y="0"/>
                </a:moveTo>
                <a:lnTo>
                  <a:pt x="0" y="237875"/>
                </a:lnTo>
                <a:lnTo>
                  <a:pt x="2100468" y="642817"/>
                </a:lnTo>
                <a:lnTo>
                  <a:pt x="2077608" y="761774"/>
                </a:lnTo>
                <a:lnTo>
                  <a:pt x="2361316" y="569701"/>
                </a:lnTo>
                <a:lnTo>
                  <a:pt x="2249787" y="404871"/>
                </a:lnTo>
                <a:lnTo>
                  <a:pt x="2146310" y="404871"/>
                </a:lnTo>
                <a:lnTo>
                  <a:pt x="45851" y="0"/>
                </a:lnTo>
                <a:close/>
              </a:path>
              <a:path w="2361565" h="762000">
                <a:moveTo>
                  <a:pt x="2169292" y="285905"/>
                </a:moveTo>
                <a:lnTo>
                  <a:pt x="2146310" y="404871"/>
                </a:lnTo>
                <a:lnTo>
                  <a:pt x="2249787" y="404871"/>
                </a:lnTo>
                <a:lnTo>
                  <a:pt x="2169292" y="285905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87574" y="5335392"/>
            <a:ext cx="2361565" cy="762000"/>
          </a:xfrm>
          <a:custGeom>
            <a:avLst/>
            <a:gdLst/>
            <a:ahLst/>
            <a:cxnLst/>
            <a:rect l="l" t="t" r="r" b="b"/>
            <a:pathLst>
              <a:path w="2361565" h="762000">
                <a:moveTo>
                  <a:pt x="45851" y="0"/>
                </a:moveTo>
                <a:lnTo>
                  <a:pt x="2146310" y="404871"/>
                </a:lnTo>
                <a:lnTo>
                  <a:pt x="2169292" y="285905"/>
                </a:lnTo>
                <a:lnTo>
                  <a:pt x="2361316" y="569701"/>
                </a:lnTo>
                <a:lnTo>
                  <a:pt x="2077608" y="761774"/>
                </a:lnTo>
                <a:lnTo>
                  <a:pt x="2100468" y="642817"/>
                </a:lnTo>
                <a:lnTo>
                  <a:pt x="0" y="237875"/>
                </a:lnTo>
                <a:lnTo>
                  <a:pt x="45851" y="0"/>
                </a:lnTo>
                <a:close/>
              </a:path>
            </a:pathLst>
          </a:custGeom>
          <a:ln w="25399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7982" y="3953124"/>
            <a:ext cx="3568065" cy="2109470"/>
          </a:xfrm>
          <a:custGeom>
            <a:avLst/>
            <a:gdLst/>
            <a:ahLst/>
            <a:cxnLst/>
            <a:rect l="l" t="t" r="r" b="b"/>
            <a:pathLst>
              <a:path w="3568065" h="2109470">
                <a:moveTo>
                  <a:pt x="3239261" y="0"/>
                </a:moveTo>
                <a:lnTo>
                  <a:pt x="3297052" y="106561"/>
                </a:lnTo>
                <a:lnTo>
                  <a:pt x="0" y="1896331"/>
                </a:lnTo>
                <a:lnTo>
                  <a:pt x="115702" y="2109286"/>
                </a:lnTo>
                <a:lnTo>
                  <a:pt x="3412723" y="319540"/>
                </a:lnTo>
                <a:lnTo>
                  <a:pt x="3502027" y="319540"/>
                </a:lnTo>
                <a:lnTo>
                  <a:pt x="3567805" y="97417"/>
                </a:lnTo>
                <a:lnTo>
                  <a:pt x="3239261" y="0"/>
                </a:lnTo>
                <a:close/>
              </a:path>
              <a:path w="3568065" h="2109470">
                <a:moveTo>
                  <a:pt x="3502027" y="319540"/>
                </a:moveTo>
                <a:lnTo>
                  <a:pt x="3412723" y="319540"/>
                </a:lnTo>
                <a:lnTo>
                  <a:pt x="3470513" y="425957"/>
                </a:lnTo>
                <a:lnTo>
                  <a:pt x="3502027" y="31954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17982" y="3953124"/>
            <a:ext cx="3568065" cy="2109470"/>
          </a:xfrm>
          <a:custGeom>
            <a:avLst/>
            <a:gdLst/>
            <a:ahLst/>
            <a:cxnLst/>
            <a:rect l="l" t="t" r="r" b="b"/>
            <a:pathLst>
              <a:path w="3568065" h="2109470">
                <a:moveTo>
                  <a:pt x="0" y="1896331"/>
                </a:moveTo>
                <a:lnTo>
                  <a:pt x="3297052" y="106561"/>
                </a:lnTo>
                <a:lnTo>
                  <a:pt x="3239261" y="0"/>
                </a:lnTo>
                <a:lnTo>
                  <a:pt x="3567805" y="97417"/>
                </a:lnTo>
                <a:lnTo>
                  <a:pt x="3470513" y="425957"/>
                </a:lnTo>
                <a:lnTo>
                  <a:pt x="3412723" y="319540"/>
                </a:lnTo>
                <a:lnTo>
                  <a:pt x="115702" y="2109286"/>
                </a:lnTo>
                <a:lnTo>
                  <a:pt x="0" y="1896331"/>
                </a:lnTo>
                <a:close/>
              </a:path>
            </a:pathLst>
          </a:custGeom>
          <a:ln w="25399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107" y="1345692"/>
            <a:ext cx="3080004" cy="554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1" y="1304543"/>
            <a:ext cx="3220211" cy="7254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51" y="1373126"/>
            <a:ext cx="2985515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9352" y="1373124"/>
            <a:ext cx="2985770" cy="369460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002"/>
            <a:r>
              <a:rPr sz="2401" spc="-5" dirty="0">
                <a:latin typeface="Arial"/>
                <a:cs typeface="Arial"/>
              </a:rPr>
              <a:t>H</a:t>
            </a:r>
            <a:r>
              <a:rPr sz="2401" spc="-11" dirty="0">
                <a:latin typeface="Arial"/>
                <a:cs typeface="Arial"/>
              </a:rPr>
              <a:t>e</a:t>
            </a:r>
            <a:r>
              <a:rPr sz="2401" spc="-5" dirty="0">
                <a:latin typeface="Arial"/>
                <a:cs typeface="Arial"/>
              </a:rPr>
              <a:t>l</a:t>
            </a:r>
            <a:r>
              <a:rPr sz="2401" spc="-11" dirty="0">
                <a:latin typeface="Arial"/>
                <a:cs typeface="Arial"/>
              </a:rPr>
              <a:t>p</a:t>
            </a:r>
            <a:r>
              <a:rPr sz="2401" dirty="0">
                <a:latin typeface="Arial"/>
                <a:cs typeface="Arial"/>
              </a:rPr>
              <a:t>-&gt;Abo</a:t>
            </a:r>
            <a:r>
              <a:rPr sz="2401" spc="-15" dirty="0">
                <a:latin typeface="Arial"/>
                <a:cs typeface="Arial"/>
              </a:rPr>
              <a:t>u</a:t>
            </a:r>
            <a:r>
              <a:rPr sz="2401" spc="-11" dirty="0">
                <a:latin typeface="Arial"/>
                <a:cs typeface="Arial"/>
              </a:rPr>
              <a:t>t</a:t>
            </a:r>
            <a:r>
              <a:rPr sz="2401" spc="95" dirty="0">
                <a:latin typeface="Times New Roman"/>
                <a:cs typeface="Times New Roman"/>
              </a:rPr>
              <a:t> </a:t>
            </a:r>
            <a:r>
              <a:rPr sz="2401" dirty="0">
                <a:latin typeface="Arial"/>
                <a:cs typeface="Arial"/>
              </a:rPr>
              <a:t>Ec</a:t>
            </a:r>
            <a:r>
              <a:rPr sz="2401" spc="-11" dirty="0">
                <a:latin typeface="Arial"/>
                <a:cs typeface="Arial"/>
              </a:rPr>
              <a:t>l</a:t>
            </a:r>
            <a:r>
              <a:rPr sz="2401" spc="-5" dirty="0">
                <a:latin typeface="Arial"/>
                <a:cs typeface="Arial"/>
              </a:rPr>
              <a:t>i</a:t>
            </a:r>
            <a:r>
              <a:rPr sz="2401" spc="-11" dirty="0">
                <a:latin typeface="Arial"/>
                <a:cs typeface="Arial"/>
              </a:rPr>
              <a:t>p</a:t>
            </a:r>
            <a:r>
              <a:rPr sz="2401" dirty="0">
                <a:latin typeface="Arial"/>
                <a:cs typeface="Arial"/>
              </a:rPr>
              <a:t>se</a:t>
            </a:r>
            <a:endParaRPr sz="240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6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679" y="5026982"/>
            <a:ext cx="7414895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STM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3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2Cu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eM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4800" spc="1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llation</a:t>
            </a:r>
            <a:endParaRPr sz="4800">
              <a:latin typeface="Arial"/>
              <a:cs typeface="Arial"/>
            </a:endParaRPr>
          </a:p>
          <a:p>
            <a:pPr marL="12701">
              <a:spcBef>
                <a:spcPts val="45"/>
              </a:spcBef>
            </a:pPr>
            <a:r>
              <a:rPr sz="3100" spc="-20" dirty="0">
                <a:solidFill>
                  <a:srgbClr val="39A8DC"/>
                </a:solidFill>
                <a:latin typeface="Arial"/>
                <a:cs typeface="Arial"/>
              </a:rPr>
              <a:t>Stan</a:t>
            </a:r>
            <a:r>
              <a:rPr sz="3100" spc="-3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3100" spc="-20" dirty="0">
                <a:solidFill>
                  <a:srgbClr val="39A8DC"/>
                </a:solidFill>
                <a:latin typeface="Arial"/>
                <a:cs typeface="Arial"/>
              </a:rPr>
              <a:t>al</a:t>
            </a:r>
            <a:r>
              <a:rPr sz="3100" spc="-40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3100" spc="-2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3100" spc="-2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31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100" spc="-15" dirty="0">
                <a:solidFill>
                  <a:srgbClr val="39A8DC"/>
                </a:solidFill>
                <a:latin typeface="Arial"/>
                <a:cs typeface="Arial"/>
              </a:rPr>
              <a:t>versi</a:t>
            </a:r>
            <a:r>
              <a:rPr sz="31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31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3983" y="981456"/>
            <a:ext cx="2305812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66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8511" y="1376205"/>
            <a:ext cx="10901045" cy="3970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eM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tool</a:t>
            </a:r>
            <a:endParaRPr sz="2401" dirty="0">
              <a:latin typeface="Arial"/>
              <a:cs typeface="Arial"/>
            </a:endParaRPr>
          </a:p>
          <a:p>
            <a:pPr marL="724594" lvl="1" indent="-238144">
              <a:spcBef>
                <a:spcPts val="1409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spc="-5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ht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t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p: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/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/ww</a:t>
            </a:r>
            <a:r>
              <a:rPr sz="2000" spc="-1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w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.st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.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co</a:t>
            </a:r>
            <a:r>
              <a:rPr sz="2000" spc="-2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m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/</a:t>
            </a:r>
            <a:r>
              <a:rPr sz="2000" spc="-15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s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t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m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3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2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  <a:hlinkClick r:id="rId3"/>
              </a:rPr>
              <a:t>cube</a:t>
            </a:r>
            <a:endParaRPr sz="2000" dirty="0">
              <a:latin typeface="Arial"/>
              <a:cs typeface="Arial"/>
            </a:endParaRPr>
          </a:p>
          <a:p>
            <a:pPr lvl="1">
              <a:spcBef>
                <a:spcPts val="27"/>
              </a:spcBef>
              <a:buClr>
                <a:srgbClr val="00307C"/>
              </a:buClr>
              <a:buFont typeface="Arial"/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eM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tool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nee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Java</a:t>
            </a:r>
            <a:endParaRPr sz="2401" dirty="0">
              <a:latin typeface="Arial"/>
              <a:cs typeface="Arial"/>
            </a:endParaRPr>
          </a:p>
          <a:p>
            <a:pPr marL="724594" lvl="1" indent="-238144">
              <a:spcBef>
                <a:spcPts val="815"/>
              </a:spcBef>
              <a:buClr>
                <a:srgbClr val="00307C"/>
              </a:buClr>
              <a:buSzPct val="111111"/>
              <a:buFont typeface="Arial"/>
              <a:buChar char="•"/>
              <a:tabLst>
                <a:tab pos="725230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Pl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as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ch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ck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1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ve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atest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Java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stal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8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PC,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sure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32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64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vers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endParaRPr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248940" marR="5081" indent="-236239" algn="just">
              <a:spcBef>
                <a:spcPts val="1120"/>
              </a:spcBef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z="2401" spc="-24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can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ther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lang="pt-BR" sz="2401" spc="1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ub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lang="pt-BR" sz="2401" spc="-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sz="2401"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packa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irect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ly</a:t>
            </a:r>
            <a:r>
              <a:rPr sz="240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ro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lang="pt-BR" sz="2401" dirty="0">
                <a:solidFill>
                  <a:srgbClr val="001F52"/>
                </a:solidFill>
                <a:latin typeface="Arial"/>
                <a:cs typeface="Arial"/>
              </a:rPr>
              <a:t> STM32CubeMX</a:t>
            </a:r>
            <a:r>
              <a:rPr sz="240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down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them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6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fli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usi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nk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z="24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as local (</a:t>
            </a:r>
            <a:r>
              <a:rPr sz="2401" spc="11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401" b="1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401" b="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b="1" spc="-15" dirty="0">
                <a:solidFill>
                  <a:srgbClr val="001F52"/>
                </a:solidFill>
                <a:latin typeface="Arial"/>
                <a:cs typeface="Arial"/>
              </a:rPr>
              <a:t>loc</a:t>
            </a:r>
            <a:r>
              <a:rPr sz="2401" b="1" dirty="0">
                <a:solidFill>
                  <a:srgbClr val="001F52"/>
                </a:solidFill>
                <a:latin typeface="Arial"/>
                <a:cs typeface="Arial"/>
              </a:rPr>
              <a:t>…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”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butto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endParaRPr sz="2401" dirty="0">
              <a:latin typeface="Arial"/>
              <a:cs typeface="Arial"/>
            </a:endParaRPr>
          </a:p>
          <a:p>
            <a:pPr lvl="1">
              <a:spcBef>
                <a:spcPts val="47"/>
              </a:spcBef>
              <a:buClr>
                <a:srgbClr val="00307C"/>
              </a:buClr>
              <a:buFont typeface="Arial"/>
              <a:buChar char="•"/>
            </a:pPr>
            <a:endParaRPr sz="1600" dirty="0">
              <a:latin typeface="Times New Roman"/>
              <a:cs typeface="Times New Roman"/>
            </a:endParaRPr>
          </a:p>
          <a:p>
            <a:pPr marL="908760" lvl="1" indent="-286408">
              <a:buClr>
                <a:srgbClr val="00307C"/>
              </a:buClr>
              <a:buSzPct val="111111"/>
              <a:buFont typeface="Arial"/>
              <a:buChar char="•"/>
              <a:tabLst>
                <a:tab pos="909394" algn="l"/>
              </a:tabLst>
            </a:pPr>
            <a:r>
              <a:rPr u="heavy" spc="-1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S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T</a:t>
            </a:r>
            <a:r>
              <a:rPr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M3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2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C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u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b</a:t>
            </a:r>
            <a:r>
              <a:rPr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e</a:t>
            </a:r>
            <a:r>
              <a:rPr lang="pt-BR"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F</a:t>
            </a:r>
            <a:r>
              <a:rPr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4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	STM32Cube Install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061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3980" y="1839393"/>
            <a:ext cx="10925810" cy="3495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case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cka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fine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ac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(re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itor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9A8DC"/>
              </a:buClr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marL="248940" indent="-236239">
              <a:spcBef>
                <a:spcPts val="113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MENU</a:t>
            </a:r>
            <a:r>
              <a:rPr spc="5" dirty="0">
                <a:solidFill>
                  <a:srgbClr val="001F52"/>
                </a:solidFill>
                <a:latin typeface="Arial"/>
                <a:cs typeface="Arial"/>
              </a:rPr>
              <a:t>&gt;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&gt;Up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Settin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s…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9A8DC"/>
              </a:buClr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marL="248940" indent="-236239">
              <a:spcBef>
                <a:spcPts val="112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18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see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curr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itory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cati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endParaRPr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efaul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:/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er/A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_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ub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po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 marL="724594" marR="1131028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O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E:</a:t>
            </a:r>
            <a:r>
              <a:rPr sz="1400" b="1" spc="3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In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cas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1" dirty="0">
                <a:solidFill>
                  <a:srgbClr val="D30079"/>
                </a:solidFill>
                <a:latin typeface="Arial"/>
                <a:cs typeface="Arial"/>
              </a:rPr>
              <a:t>y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ou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7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po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it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ry</a:t>
            </a:r>
            <a:r>
              <a:rPr sz="1400" b="1" spc="-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p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at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h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c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on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tai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d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ac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rit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i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c</a:t>
            </a:r>
            <a:r>
              <a:rPr sz="1400" b="1" spc="-15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,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T</a:t>
            </a:r>
            <a:r>
              <a:rPr sz="1400" b="1" spc="15" dirty="0">
                <a:solidFill>
                  <a:srgbClr val="D30079"/>
                </a:solidFill>
                <a:latin typeface="Arial"/>
                <a:cs typeface="Arial"/>
              </a:rPr>
              <a:t>M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32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Cub</a:t>
            </a:r>
            <a:r>
              <a:rPr sz="1400" b="1" spc="-15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X</a:t>
            </a:r>
            <a:r>
              <a:rPr sz="1400" b="1" spc="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ma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y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fail</a:t>
            </a:r>
            <a:r>
              <a:rPr sz="1400" b="1" spc="1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to</a:t>
            </a:r>
            <a:r>
              <a:rPr sz="1400" b="1" spc="2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ec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ogn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ize</a:t>
            </a:r>
            <a:r>
              <a:rPr sz="1400" b="1" spc="-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t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h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m</a:t>
            </a:r>
            <a:r>
              <a:rPr sz="1400" b="1" spc="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c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rr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ect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l</a:t>
            </a:r>
            <a:r>
              <a:rPr sz="1400" b="1" spc="-160" dirty="0">
                <a:solidFill>
                  <a:srgbClr val="D30079"/>
                </a:solidFill>
                <a:latin typeface="Arial"/>
                <a:cs typeface="Arial"/>
              </a:rPr>
              <a:t>y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.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If</a:t>
            </a:r>
            <a:r>
              <a:rPr sz="1400" b="1" spc="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t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h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is</a:t>
            </a:r>
            <a:r>
              <a:rPr sz="1400" b="1" spc="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h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pp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n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,</a:t>
            </a:r>
            <a:r>
              <a:rPr sz="1400" b="1" spc="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c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h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ng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2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1" dirty="0">
                <a:solidFill>
                  <a:srgbClr val="D30079"/>
                </a:solidFill>
                <a:latin typeface="Arial"/>
                <a:cs typeface="Arial"/>
              </a:rPr>
              <a:t>y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ou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7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po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it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ry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p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at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h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to</a:t>
            </a:r>
            <a:r>
              <a:rPr sz="1400" b="1" spc="2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c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on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tain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w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L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at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in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on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ly</a:t>
            </a:r>
            <a:r>
              <a:rPr sz="1400" b="1" spc="1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(ex:</a:t>
            </a:r>
            <a:r>
              <a:rPr sz="1400" b="1" spc="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C</a:t>
            </a:r>
            <a:r>
              <a:rPr sz="1400" b="1" spc="-15" dirty="0">
                <a:solidFill>
                  <a:srgbClr val="D30079"/>
                </a:solidFill>
                <a:latin typeface="Arial"/>
                <a:cs typeface="Arial"/>
              </a:rPr>
              <a:t>: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/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e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po</a:t>
            </a:r>
            <a:r>
              <a:rPr sz="1400" b="1" spc="-5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it</a:t>
            </a:r>
            <a:r>
              <a:rPr sz="1400" b="1" spc="-11" dirty="0">
                <a:solidFill>
                  <a:srgbClr val="D30079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r</a:t>
            </a:r>
            <a:r>
              <a:rPr sz="1400" b="1" spc="-51" dirty="0">
                <a:solidFill>
                  <a:srgbClr val="D30079"/>
                </a:solidFill>
                <a:latin typeface="Arial"/>
                <a:cs typeface="Arial"/>
              </a:rPr>
              <a:t>y</a:t>
            </a:r>
            <a:r>
              <a:rPr sz="1400" b="1" dirty="0">
                <a:solidFill>
                  <a:srgbClr val="D30079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lvl="1">
              <a:spcBef>
                <a:spcPts val="25"/>
              </a:spcBef>
              <a:buClr>
                <a:srgbClr val="00307C"/>
              </a:buClr>
              <a:buFont typeface="Arial"/>
              <a:buChar char="•"/>
            </a:pPr>
            <a:endParaRPr sz="13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18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can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eit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cka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endParaRPr>
              <a:latin typeface="Arial"/>
              <a:cs typeface="Arial"/>
            </a:endParaRPr>
          </a:p>
          <a:p>
            <a:pPr marL="248940"/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nto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can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fig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red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corr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ctly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65492" y="2054352"/>
            <a:ext cx="3563112" cy="1732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64553" y="2135124"/>
            <a:ext cx="3364992" cy="1571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8004" y="5641847"/>
            <a:ext cx="5475732" cy="10637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5352" y="5716523"/>
            <a:ext cx="5241036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	</a:t>
            </a:r>
            <a:r>
              <a:rPr lang="pt-BR" dirty="0" smtClean="0"/>
              <a:t>STM32Cube configuration 1/3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9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8510" y="1375975"/>
            <a:ext cx="81749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2140"/>
              </a:lnSpc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pc="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32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epo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sit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ry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lde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struct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509" y="2877490"/>
            <a:ext cx="7448550" cy="132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case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fil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tom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tica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ly</a:t>
            </a:r>
            <a:endParaRPr>
              <a:latin typeface="Arial"/>
              <a:cs typeface="Arial"/>
            </a:endParaRPr>
          </a:p>
          <a:p>
            <a:pPr marL="724594" lvl="1" indent="-238144">
              <a:spcBef>
                <a:spcPts val="810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ME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NU&gt;He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p&gt;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stall</a:t>
            </a:r>
            <a:r>
              <a:rPr sz="16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Ne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bra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724594" lvl="1" indent="-238144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ct</a:t>
            </a:r>
            <a:r>
              <a:rPr sz="16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required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li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bra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rce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do</a:t>
            </a:r>
            <a:r>
              <a:rPr sz="1600" spc="-3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nloa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6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ith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butto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“I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stall</a:t>
            </a:r>
            <a:r>
              <a:rPr sz="1600" spc="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No</a:t>
            </a:r>
            <a:r>
              <a:rPr sz="1600" spc="-3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9093" y="1746503"/>
            <a:ext cx="5475732" cy="1063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6439" y="1821179"/>
            <a:ext cx="5241036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3556" y="4265678"/>
            <a:ext cx="3279648" cy="1530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9567" y="4344923"/>
            <a:ext cx="3087624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8908" y="5433573"/>
            <a:ext cx="4105911" cy="1189356"/>
          </a:xfrm>
          <a:custGeom>
            <a:avLst/>
            <a:gdLst/>
            <a:ahLst/>
            <a:cxnLst/>
            <a:rect l="l" t="t" r="r" b="b"/>
            <a:pathLst>
              <a:path w="4105909" h="1189354">
                <a:moveTo>
                  <a:pt x="2615062" y="0"/>
                </a:moveTo>
                <a:lnTo>
                  <a:pt x="2394965" y="352293"/>
                </a:lnTo>
                <a:lnTo>
                  <a:pt x="131646" y="352508"/>
                </a:lnTo>
                <a:lnTo>
                  <a:pt x="117191" y="354062"/>
                </a:lnTo>
                <a:lnTo>
                  <a:pt x="77002" y="367034"/>
                </a:lnTo>
                <a:lnTo>
                  <a:pt x="43190" y="390863"/>
                </a:lnTo>
                <a:lnTo>
                  <a:pt x="17832" y="423479"/>
                </a:lnTo>
                <a:lnTo>
                  <a:pt x="3007" y="462810"/>
                </a:lnTo>
                <a:lnTo>
                  <a:pt x="0" y="491739"/>
                </a:lnTo>
                <a:lnTo>
                  <a:pt x="214" y="1057328"/>
                </a:lnTo>
                <a:lnTo>
                  <a:pt x="9113" y="1099196"/>
                </a:lnTo>
                <a:lnTo>
                  <a:pt x="29563" y="1135366"/>
                </a:lnTo>
                <a:lnTo>
                  <a:pt x="59486" y="1163765"/>
                </a:lnTo>
                <a:lnTo>
                  <a:pt x="96806" y="1182323"/>
                </a:lnTo>
                <a:lnTo>
                  <a:pt x="139445" y="1188969"/>
                </a:lnTo>
                <a:lnTo>
                  <a:pt x="2394965" y="1188969"/>
                </a:lnTo>
                <a:lnTo>
                  <a:pt x="3974009" y="1188755"/>
                </a:lnTo>
                <a:lnTo>
                  <a:pt x="4015863" y="1179861"/>
                </a:lnTo>
                <a:lnTo>
                  <a:pt x="4052031" y="1159421"/>
                </a:lnTo>
                <a:lnTo>
                  <a:pt x="4080438" y="1129504"/>
                </a:lnTo>
                <a:lnTo>
                  <a:pt x="4099005" y="1092181"/>
                </a:lnTo>
                <a:lnTo>
                  <a:pt x="4105655" y="1049523"/>
                </a:lnTo>
                <a:lnTo>
                  <a:pt x="4105441" y="483935"/>
                </a:lnTo>
                <a:lnTo>
                  <a:pt x="4096542" y="442066"/>
                </a:lnTo>
                <a:lnTo>
                  <a:pt x="4076092" y="405897"/>
                </a:lnTo>
                <a:lnTo>
                  <a:pt x="4046169" y="377498"/>
                </a:lnTo>
                <a:lnTo>
                  <a:pt x="4008849" y="358940"/>
                </a:lnTo>
                <a:lnTo>
                  <a:pt x="3966209" y="352293"/>
                </a:lnTo>
                <a:lnTo>
                  <a:pt x="3421379" y="352293"/>
                </a:lnTo>
                <a:lnTo>
                  <a:pt x="26150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08908" y="5433573"/>
            <a:ext cx="4105911" cy="1189356"/>
          </a:xfrm>
          <a:custGeom>
            <a:avLst/>
            <a:gdLst/>
            <a:ahLst/>
            <a:cxnLst/>
            <a:rect l="l" t="t" r="r" b="b"/>
            <a:pathLst>
              <a:path w="4105909" h="1189354">
                <a:moveTo>
                  <a:pt x="0" y="491739"/>
                </a:moveTo>
                <a:lnTo>
                  <a:pt x="6650" y="449082"/>
                </a:lnTo>
                <a:lnTo>
                  <a:pt x="25217" y="411759"/>
                </a:lnTo>
                <a:lnTo>
                  <a:pt x="53624" y="381842"/>
                </a:lnTo>
                <a:lnTo>
                  <a:pt x="89792" y="361401"/>
                </a:lnTo>
                <a:lnTo>
                  <a:pt x="131646" y="352508"/>
                </a:lnTo>
                <a:lnTo>
                  <a:pt x="2394965" y="352293"/>
                </a:lnTo>
                <a:lnTo>
                  <a:pt x="2615062" y="0"/>
                </a:lnTo>
                <a:lnTo>
                  <a:pt x="3421379" y="352293"/>
                </a:lnTo>
                <a:lnTo>
                  <a:pt x="3966209" y="352293"/>
                </a:lnTo>
                <a:lnTo>
                  <a:pt x="3980885" y="353057"/>
                </a:lnTo>
                <a:lnTo>
                  <a:pt x="4021982" y="363904"/>
                </a:lnTo>
                <a:lnTo>
                  <a:pt x="4057068" y="385973"/>
                </a:lnTo>
                <a:lnTo>
                  <a:pt x="4084064" y="417192"/>
                </a:lnTo>
                <a:lnTo>
                  <a:pt x="4100894" y="455491"/>
                </a:lnTo>
                <a:lnTo>
                  <a:pt x="4105655" y="1049523"/>
                </a:lnTo>
                <a:lnTo>
                  <a:pt x="4104891" y="1064207"/>
                </a:lnTo>
                <a:lnTo>
                  <a:pt x="4094037" y="1105317"/>
                </a:lnTo>
                <a:lnTo>
                  <a:pt x="4071960" y="1140401"/>
                </a:lnTo>
                <a:lnTo>
                  <a:pt x="4040735" y="1167390"/>
                </a:lnTo>
                <a:lnTo>
                  <a:pt x="4002441" y="1184211"/>
                </a:lnTo>
                <a:lnTo>
                  <a:pt x="2394965" y="1188969"/>
                </a:lnTo>
                <a:lnTo>
                  <a:pt x="139445" y="1188969"/>
                </a:lnTo>
                <a:lnTo>
                  <a:pt x="96806" y="1182323"/>
                </a:lnTo>
                <a:lnTo>
                  <a:pt x="59486" y="1163765"/>
                </a:lnTo>
                <a:lnTo>
                  <a:pt x="29563" y="1135366"/>
                </a:lnTo>
                <a:lnTo>
                  <a:pt x="9113" y="1099196"/>
                </a:lnTo>
                <a:lnTo>
                  <a:pt x="214" y="1057328"/>
                </a:lnTo>
                <a:lnTo>
                  <a:pt x="0" y="491739"/>
                </a:lnTo>
                <a:close/>
              </a:path>
            </a:pathLst>
          </a:custGeom>
          <a:ln w="25907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34666" y="5817896"/>
            <a:ext cx="3455036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algn="ctr"/>
            <a:r>
              <a:rPr spc="-15" dirty="0">
                <a:latin typeface="Arial"/>
                <a:cs typeface="Arial"/>
              </a:rPr>
              <a:t>S</a:t>
            </a:r>
            <a:r>
              <a:rPr spc="-5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M3</a:t>
            </a:r>
            <a:r>
              <a:rPr spc="-11" dirty="0">
                <a:latin typeface="Arial"/>
                <a:cs typeface="Arial"/>
              </a:rPr>
              <a:t>2</a:t>
            </a:r>
            <a:r>
              <a:rPr spc="-5" dirty="0">
                <a:latin typeface="Arial"/>
                <a:cs typeface="Arial"/>
              </a:rPr>
              <a:t>C</a:t>
            </a:r>
            <a:r>
              <a:rPr spc="-11" dirty="0">
                <a:latin typeface="Arial"/>
                <a:cs typeface="Arial"/>
              </a:rPr>
              <a:t>u</a:t>
            </a:r>
            <a:r>
              <a:rPr spc="-5" dirty="0">
                <a:latin typeface="Arial"/>
                <a:cs typeface="Arial"/>
              </a:rPr>
              <a:t>b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MX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can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40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n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o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d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11" dirty="0">
                <a:latin typeface="Arial"/>
                <a:cs typeface="Arial"/>
              </a:rPr>
              <a:t>for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5" dirty="0">
                <a:latin typeface="Arial"/>
                <a:cs typeface="Arial"/>
              </a:rPr>
              <a:t>y</a:t>
            </a:r>
            <a:r>
              <a:rPr spc="-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u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re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os</a:t>
            </a:r>
            <a:r>
              <a:rPr spc="-11" dirty="0">
                <a:latin typeface="Arial"/>
                <a:cs typeface="Arial"/>
              </a:rPr>
              <a:t>itory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cka</a:t>
            </a:r>
            <a:r>
              <a:rPr spc="-11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es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tom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tica</a:t>
            </a:r>
            <a:r>
              <a:rPr spc="-15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ly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	STM32Cube configuration </a:t>
            </a:r>
            <a:r>
              <a:rPr lang="pt-BR" dirty="0" smtClean="0"/>
              <a:t>2/3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39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1" y="1357188"/>
            <a:ext cx="11671935" cy="46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000" spc="-25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be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cr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ea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pp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us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STM32Cub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eMX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48940" marR="5081" indent="-236239">
              <a:lnSpc>
                <a:spcPct val="150100"/>
              </a:lnSpc>
            </a:pPr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000" spc="-25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ab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rform</a:t>
            </a:r>
            <a:r>
              <a:rPr sz="20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ba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nf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gu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pr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oject</a:t>
            </a:r>
            <a:r>
              <a:rPr sz="20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proc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ng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od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wri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ng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ith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em</a:t>
            </a:r>
            <a:r>
              <a:rPr sz="20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be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20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(SW4STM32)</a:t>
            </a:r>
            <a:r>
              <a:rPr sz="20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too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lc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1"/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000" spc="-25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nd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rstand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ep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Hardw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are</a:t>
            </a:r>
            <a:r>
              <a:rPr sz="2000" spc="-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Ab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stractio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aye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(HAL)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Low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aye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1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LL)</a:t>
            </a:r>
            <a:r>
              <a:rPr lang="pt-BR" sz="2000" spc="-1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brar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1"/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000" spc="-25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ab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me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mplementary</a:t>
            </a:r>
            <a:r>
              <a:rPr sz="20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tools</a:t>
            </a:r>
            <a:endParaRPr lang="pt-BR" sz="2000" spc="-15" dirty="0">
              <a:solidFill>
                <a:srgbClr val="001F52"/>
              </a:solidFill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12701"/>
            <a:r>
              <a:rPr lang="en-US"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en-US" sz="2000" spc="-25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lang="en-US" sz="2000" spc="-15" dirty="0">
                <a:solidFill>
                  <a:srgbClr val="001F52"/>
                </a:solidFill>
                <a:latin typeface="Arial"/>
                <a:cs typeface="Arial"/>
              </a:rPr>
              <a:t>o be able to use the STM32 ODE pack libraries</a:t>
            </a:r>
          </a:p>
          <a:p>
            <a:pPr>
              <a:spcBef>
                <a:spcPts val="43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12701"/>
            <a:r>
              <a:rPr lang="en-US"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en-US" sz="2000" spc="-254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lang="en-US" sz="2000" spc="-15" dirty="0">
                <a:solidFill>
                  <a:srgbClr val="001F52"/>
                </a:solidFill>
                <a:latin typeface="Arial"/>
                <a:cs typeface="Arial"/>
              </a:rPr>
              <a:t>o check the following applications examples: Bluetooth Low Energy/ MEMS / CLOUD BLUEMIX</a:t>
            </a:r>
            <a:endParaRPr lang="en-US" sz="2000" dirty="0">
              <a:latin typeface="Arial"/>
              <a:cs typeface="Arial"/>
            </a:endParaRPr>
          </a:p>
          <a:p>
            <a:pPr marL="12701"/>
            <a:endParaRPr lang="en-US" sz="2201" dirty="0">
              <a:latin typeface="Arial"/>
              <a:cs typeface="Arial"/>
            </a:endParaRPr>
          </a:p>
          <a:p>
            <a:pPr marL="12701"/>
            <a:endParaRPr sz="2201" dirty="0">
              <a:latin typeface="Arial"/>
              <a:cs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Goal of this session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8510" y="1375976"/>
            <a:ext cx="8174990" cy="1320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pc="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32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epo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sit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ry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lde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struct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9A8DC"/>
              </a:buClr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marL="248940" indent="-236239">
              <a:spcBef>
                <a:spcPts val="1135"/>
              </a:spcBef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case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stall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fil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  <a:p>
            <a:pPr marL="724594" lvl="1" indent="-238144">
              <a:spcBef>
                <a:spcPts val="801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ME</a:t>
            </a:r>
            <a:r>
              <a:rPr sz="1600" spc="-20" dirty="0">
                <a:solidFill>
                  <a:srgbClr val="1C2A56"/>
                </a:solidFill>
                <a:latin typeface="Arial"/>
                <a:cs typeface="Arial"/>
              </a:rPr>
              <a:t>NU&gt;He</a:t>
            </a:r>
            <a:r>
              <a:rPr sz="1600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p&gt;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stall</a:t>
            </a:r>
            <a:r>
              <a:rPr sz="1600" spc="2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1C2A56"/>
                </a:solidFill>
                <a:latin typeface="Arial"/>
                <a:cs typeface="Arial"/>
              </a:rPr>
              <a:t>Ne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1600" spc="4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bra</a:t>
            </a:r>
            <a:r>
              <a:rPr sz="1600" spc="-20" dirty="0">
                <a:solidFill>
                  <a:srgbClr val="1C2A56"/>
                </a:solidFill>
                <a:latin typeface="Arial"/>
                <a:cs typeface="Arial"/>
              </a:rPr>
              <a:t>r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784" y="5180169"/>
            <a:ext cx="4217416" cy="1190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211" indent="-237510"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Click</a:t>
            </a:r>
            <a:r>
              <a:rPr sz="1600" spc="-25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“</a:t>
            </a:r>
            <a:r>
              <a:rPr sz="1600" spc="-20" dirty="0">
                <a:solidFill>
                  <a:srgbClr val="1C2A56"/>
                </a:solidFill>
                <a:latin typeface="Arial"/>
                <a:cs typeface="Arial"/>
              </a:rPr>
              <a:t>F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rom</a:t>
            </a:r>
            <a:r>
              <a:rPr sz="1600" spc="31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Lo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c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al…”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button</a:t>
            </a:r>
            <a:endParaRPr sz="1600" dirty="0">
              <a:latin typeface="Arial"/>
              <a:cs typeface="Arial"/>
            </a:endParaRPr>
          </a:p>
          <a:p>
            <a:pPr marL="25021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Bro</a:t>
            </a:r>
            <a:r>
              <a:rPr sz="1600" spc="-31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se</a:t>
            </a:r>
            <a:r>
              <a:rPr sz="1600" spc="5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ct</a:t>
            </a:r>
            <a:r>
              <a:rPr sz="1600" spc="4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file</a:t>
            </a:r>
            <a:r>
              <a:rPr sz="1600" spc="3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b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stall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ed</a:t>
            </a:r>
            <a:endParaRPr sz="1600" dirty="0">
              <a:latin typeface="Arial"/>
              <a:cs typeface="Arial"/>
            </a:endParaRPr>
          </a:p>
          <a:p>
            <a:pPr marL="250211"/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i.e.</a:t>
            </a:r>
            <a:r>
              <a:rPr sz="1600" spc="5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from</a:t>
            </a:r>
            <a:r>
              <a:rPr sz="1600" spc="6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prov</a:t>
            </a:r>
            <a:r>
              <a:rPr sz="1600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de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1C2A56"/>
                </a:solidFill>
                <a:latin typeface="Arial"/>
                <a:cs typeface="Arial"/>
              </a:rPr>
              <a:t>U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SB</a:t>
            </a:r>
            <a:r>
              <a:rPr sz="1600" spc="4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stick</a:t>
            </a:r>
            <a:r>
              <a:rPr sz="1600" spc="4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pa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c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k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age:</a:t>
            </a:r>
            <a:endParaRPr sz="1600" dirty="0">
              <a:latin typeface="Arial"/>
              <a:cs typeface="Arial"/>
            </a:endParaRPr>
          </a:p>
          <a:p>
            <a:pPr marL="559481">
              <a:spcBef>
                <a:spcPts val="805"/>
              </a:spcBef>
            </a:pP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\</a:t>
            </a:r>
            <a:r>
              <a:rPr sz="1600" spc="-20" dirty="0">
                <a:solidFill>
                  <a:srgbClr val="1C2A56"/>
                </a:solidFill>
                <a:latin typeface="Arial"/>
                <a:cs typeface="Arial"/>
              </a:rPr>
              <a:t>HA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L\STM32Cub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e_FW_</a:t>
            </a:r>
            <a:r>
              <a:rPr lang="pt-BR" sz="1600" spc="-15" dirty="0">
                <a:solidFill>
                  <a:srgbClr val="1C2A56"/>
                </a:solidFill>
                <a:latin typeface="Arial"/>
                <a:cs typeface="Arial"/>
              </a:rPr>
              <a:t>F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4</a:t>
            </a:r>
            <a:r>
              <a:rPr sz="1600" spc="-15" dirty="0">
                <a:solidFill>
                  <a:srgbClr val="1C2A56"/>
                </a:solidFill>
                <a:latin typeface="Arial"/>
                <a:cs typeface="Arial"/>
              </a:rPr>
              <a:t>_V1</a:t>
            </a:r>
            <a:r>
              <a:rPr sz="1600" spc="-5" dirty="0">
                <a:solidFill>
                  <a:srgbClr val="1C2A56"/>
                </a:solidFill>
                <a:latin typeface="Arial"/>
                <a:cs typeface="Arial"/>
              </a:rPr>
              <a:t>.</a:t>
            </a:r>
            <a:r>
              <a:rPr lang="pt-BR" sz="1600" spc="-5" dirty="0">
                <a:solidFill>
                  <a:srgbClr val="1C2A56"/>
                </a:solidFill>
                <a:latin typeface="Arial"/>
                <a:cs typeface="Arial"/>
              </a:rPr>
              <a:t>13</a:t>
            </a:r>
            <a:r>
              <a:rPr sz="1600" dirty="0">
                <a:solidFill>
                  <a:srgbClr val="1C2A56"/>
                </a:solidFill>
                <a:latin typeface="Arial"/>
                <a:cs typeface="Arial"/>
              </a:rPr>
              <a:t>.</a:t>
            </a:r>
            <a:r>
              <a:rPr sz="1600" spc="-11" dirty="0">
                <a:solidFill>
                  <a:srgbClr val="1C2A56"/>
                </a:solidFill>
                <a:latin typeface="Arial"/>
                <a:cs typeface="Arial"/>
              </a:rPr>
              <a:t>0.zip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48484" y="2860547"/>
            <a:ext cx="3279648" cy="1531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4495" y="2939795"/>
            <a:ext cx="3087624" cy="1373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4284" y="1674876"/>
            <a:ext cx="4616196" cy="518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54012" y="1790700"/>
            <a:ext cx="4396739" cy="5024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5259" y="5222746"/>
            <a:ext cx="3104388" cy="15133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8572" y="5242690"/>
            <a:ext cx="2903855" cy="1318895"/>
          </a:xfrm>
          <a:custGeom>
            <a:avLst/>
            <a:gdLst/>
            <a:ahLst/>
            <a:cxnLst/>
            <a:rect l="l" t="t" r="r" b="b"/>
            <a:pathLst>
              <a:path w="2903854" h="1318895">
                <a:moveTo>
                  <a:pt x="2791252" y="1283513"/>
                </a:moveTo>
                <a:lnTo>
                  <a:pt x="2775722" y="1318283"/>
                </a:lnTo>
                <a:lnTo>
                  <a:pt x="2903341" y="1312794"/>
                </a:lnTo>
                <a:lnTo>
                  <a:pt x="2885707" y="1291279"/>
                </a:lnTo>
                <a:lnTo>
                  <a:pt x="2808610" y="1291279"/>
                </a:lnTo>
                <a:lnTo>
                  <a:pt x="2791252" y="1283513"/>
                </a:lnTo>
                <a:close/>
              </a:path>
              <a:path w="2903854" h="1318895">
                <a:moveTo>
                  <a:pt x="2806794" y="1248719"/>
                </a:moveTo>
                <a:lnTo>
                  <a:pt x="2791252" y="1283513"/>
                </a:lnTo>
                <a:lnTo>
                  <a:pt x="2808610" y="1291279"/>
                </a:lnTo>
                <a:lnTo>
                  <a:pt x="2824215" y="1256513"/>
                </a:lnTo>
                <a:lnTo>
                  <a:pt x="2806794" y="1248719"/>
                </a:lnTo>
                <a:close/>
              </a:path>
              <a:path w="2903854" h="1318895">
                <a:moveTo>
                  <a:pt x="2822326" y="1213948"/>
                </a:moveTo>
                <a:lnTo>
                  <a:pt x="2806794" y="1248719"/>
                </a:lnTo>
                <a:lnTo>
                  <a:pt x="2824215" y="1256513"/>
                </a:lnTo>
                <a:lnTo>
                  <a:pt x="2808610" y="1291279"/>
                </a:lnTo>
                <a:lnTo>
                  <a:pt x="2885707" y="1291279"/>
                </a:lnTo>
                <a:lnTo>
                  <a:pt x="2822326" y="1213948"/>
                </a:lnTo>
                <a:close/>
              </a:path>
              <a:path w="2903854" h="1318895">
                <a:moveTo>
                  <a:pt x="15483" y="0"/>
                </a:moveTo>
                <a:lnTo>
                  <a:pt x="0" y="34789"/>
                </a:lnTo>
                <a:lnTo>
                  <a:pt x="2791252" y="1283513"/>
                </a:lnTo>
                <a:lnTo>
                  <a:pt x="2806794" y="1248719"/>
                </a:lnTo>
                <a:lnTo>
                  <a:pt x="1548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	STM32Cube configuration </a:t>
            </a:r>
            <a:r>
              <a:rPr lang="pt-BR" dirty="0" smtClean="0"/>
              <a:t>3/3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64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1"/>
            <a:ext cx="8490560" cy="1049467"/>
          </a:xfrm>
          <a:prstGeom prst="rect">
            <a:avLst/>
          </a:prstGeom>
        </p:spPr>
        <p:txBody>
          <a:bodyPr vert="horz" wrap="square" lIns="0" tIns="315417" rIns="0" bIns="0" rtlCol="0">
            <a:spAutoFit/>
          </a:bodyPr>
          <a:lstStyle/>
          <a:p>
            <a:pPr>
              <a:lnSpc>
                <a:spcPts val="5710"/>
              </a:lnSpc>
            </a:pPr>
            <a:r>
              <a:rPr lang="pt-BR" dirty="0" smtClean="0"/>
              <a:t>	</a:t>
            </a:r>
            <a:r>
              <a:rPr dirty="0" smtClean="0"/>
              <a:t>STM32C</a:t>
            </a:r>
            <a:r>
              <a:rPr spc="-20" dirty="0" smtClean="0"/>
              <a:t>u</a:t>
            </a:r>
            <a:r>
              <a:rPr spc="-5" dirty="0" smtClean="0"/>
              <a:t>beM</a:t>
            </a:r>
            <a:r>
              <a:rPr dirty="0" smtClean="0"/>
              <a:t>X</a:t>
            </a:r>
            <a:r>
              <a:rPr spc="185" dirty="0" smtClean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D30079"/>
                </a:solidFill>
              </a:rPr>
              <a:t>install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510" y="1375975"/>
            <a:ext cx="8159750" cy="4239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ene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ube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ck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ag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epo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sit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ry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lde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39A8DC"/>
              </a:buClr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marL="248940" indent="-236239">
              <a:spcBef>
                <a:spcPts val="1135"/>
              </a:spcBef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rre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tl</a:t>
            </a:r>
            <a:r>
              <a:rPr spc="-16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can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rate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ns</a:t>
            </a:r>
            <a:endParaRPr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Keil</a:t>
            </a:r>
            <a:r>
              <a:rPr sz="14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(free</a:t>
            </a:r>
            <a:r>
              <a:rPr sz="14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14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0</a:t>
            </a:r>
            <a:r>
              <a:rPr sz="14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ilie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s)</a:t>
            </a:r>
            <a:endParaRPr sz="1400">
              <a:latin typeface="Arial"/>
              <a:cs typeface="Arial"/>
            </a:endParaRPr>
          </a:p>
          <a:p>
            <a:pPr marL="724594" lvl="1" indent="-238144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IAR</a:t>
            </a:r>
            <a:endParaRPr sz="1400"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At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olli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(free</a:t>
            </a:r>
            <a:r>
              <a:rPr sz="14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Li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te</a:t>
            </a:r>
            <a:r>
              <a:rPr sz="14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er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io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ailable)</a:t>
            </a:r>
            <a:endParaRPr sz="1400"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2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st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or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400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ch</a:t>
            </a:r>
            <a:r>
              <a:rPr sz="14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(S</a:t>
            </a:r>
            <a:r>
              <a:rPr sz="1400" spc="1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4S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TM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z="14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400" spc="-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6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,</a:t>
            </a:r>
            <a:r>
              <a:rPr sz="14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free)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lvl="1">
              <a:spcBef>
                <a:spcPts val="25"/>
              </a:spcBef>
              <a:buClr>
                <a:srgbClr val="00307C"/>
              </a:buClr>
              <a:buFont typeface="Arial"/>
              <a:buChar char="•"/>
            </a:pPr>
            <a:endParaRPr sz="13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debugg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s,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ry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ve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7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ve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rs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 marL="248940"/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vers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9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Uti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cka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can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endParaRPr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14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4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4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4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4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4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</a:t>
            </a:r>
            <a:r>
              <a:rPr sz="14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I</a:t>
            </a:r>
            <a:r>
              <a:rPr sz="14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4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K0</a:t>
            </a:r>
            <a:r>
              <a:rPr sz="14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0</a:t>
            </a:r>
            <a:r>
              <a:rPr sz="14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4</a:t>
            </a:r>
            <a:r>
              <a:rPr sz="1400" spc="-5" dirty="0">
                <a:solidFill>
                  <a:srgbClr val="570D57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400" spc="-8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lin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14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400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00307C"/>
                </a:solidFill>
                <a:latin typeface="Arial"/>
                <a:cs typeface="Arial"/>
              </a:rPr>
              <a:t>ili</a:t>
            </a:r>
            <a:r>
              <a:rPr sz="1400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lvl="1">
              <a:spcBef>
                <a:spcPts val="25"/>
              </a:spcBef>
              <a:buClr>
                <a:srgbClr val="00307C"/>
              </a:buClr>
              <a:buFont typeface="Arial"/>
              <a:buChar char="•"/>
            </a:pPr>
            <a:endParaRPr sz="13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pc="-19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ve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rs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3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nee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b="1" spc="-55" dirty="0">
                <a:solidFill>
                  <a:srgbClr val="D30079"/>
                </a:solidFill>
                <a:latin typeface="Arial"/>
                <a:cs typeface="Arial"/>
              </a:rPr>
              <a:t>A</a:t>
            </a:r>
            <a:r>
              <a:rPr b="1" dirty="0">
                <a:solidFill>
                  <a:srgbClr val="D30079"/>
                </a:solidFill>
                <a:latin typeface="Arial"/>
                <a:cs typeface="Arial"/>
              </a:rPr>
              <a:t>dmin</a:t>
            </a:r>
            <a:r>
              <a:rPr b="1" spc="9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b="1" spc="-5" dirty="0">
                <a:solidFill>
                  <a:srgbClr val="D30079"/>
                </a:solidFill>
                <a:latin typeface="Arial"/>
                <a:cs typeface="Arial"/>
              </a:rPr>
              <a:t>right</a:t>
            </a:r>
            <a:r>
              <a:rPr b="1" dirty="0">
                <a:solidFill>
                  <a:srgbClr val="D30079"/>
                </a:solidFill>
                <a:latin typeface="Arial"/>
                <a:cs typeface="Arial"/>
              </a:rPr>
              <a:t>s</a:t>
            </a:r>
            <a:r>
              <a:rPr b="1" spc="5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2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PC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962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95" y="4855946"/>
            <a:ext cx="6112645" cy="1369024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1"/>
            <a:ext cx="11072270" cy="109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pt-BR" spc="-31" dirty="0" smtClean="0"/>
              <a:t>	</a:t>
            </a:r>
            <a:r>
              <a:rPr spc="-31" dirty="0" smtClean="0"/>
              <a:t>Check</a:t>
            </a:r>
            <a:r>
              <a:rPr spc="-20" dirty="0" smtClean="0"/>
              <a:t>p</a:t>
            </a:r>
            <a:r>
              <a:rPr spc="-25" dirty="0" smtClean="0"/>
              <a:t>oin</a:t>
            </a:r>
            <a:r>
              <a:rPr spc="-15" dirty="0" smtClean="0"/>
              <a:t>t</a:t>
            </a:r>
            <a:r>
              <a:rPr spc="125" dirty="0" smtClean="0">
                <a:latin typeface="Times New Roman"/>
                <a:cs typeface="Times New Roman"/>
              </a:rPr>
              <a:t> </a:t>
            </a:r>
            <a:r>
              <a:rPr spc="-31" dirty="0"/>
              <a:t>#2</a:t>
            </a:r>
            <a:endParaRPr dirty="0">
              <a:latin typeface="Times New Roman"/>
              <a:cs typeface="Times New Roman"/>
            </a:endParaRPr>
          </a:p>
          <a:p>
            <a:pPr marL="3957011" algn="l">
              <a:spcBef>
                <a:spcPts val="45"/>
              </a:spcBef>
            </a:pPr>
            <a:r>
              <a:rPr sz="2800" spc="-15" dirty="0"/>
              <a:t>ve</a:t>
            </a:r>
            <a:r>
              <a:rPr sz="2800" spc="-11" dirty="0"/>
              <a:t>ri</a:t>
            </a:r>
            <a:r>
              <a:rPr sz="2800" spc="-5" dirty="0"/>
              <a:t>f</a:t>
            </a:r>
            <a:r>
              <a:rPr sz="2800" spc="-20" dirty="0"/>
              <a:t>ic</a:t>
            </a:r>
            <a:r>
              <a:rPr sz="2800" spc="-15" dirty="0"/>
              <a:t>ation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25" dirty="0"/>
              <a:t>o</a:t>
            </a:r>
            <a:r>
              <a:rPr sz="2800" spc="-11" dirty="0"/>
              <a:t>f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20" dirty="0"/>
              <a:t>S</a:t>
            </a:r>
            <a:r>
              <a:rPr sz="2800" spc="-35" dirty="0"/>
              <a:t>T</a:t>
            </a:r>
            <a:r>
              <a:rPr sz="2800" spc="-20" dirty="0"/>
              <a:t>M32Cub</a:t>
            </a:r>
            <a:r>
              <a:rPr sz="2800" spc="-25" dirty="0"/>
              <a:t>eM</a:t>
            </a:r>
            <a:r>
              <a:rPr sz="2800" spc="-20" dirty="0"/>
              <a:t>X</a:t>
            </a:r>
            <a:r>
              <a:rPr sz="2800" spc="120" dirty="0">
                <a:latin typeface="Times New Roman"/>
                <a:cs typeface="Times New Roman"/>
              </a:rPr>
              <a:t> </a:t>
            </a:r>
            <a:r>
              <a:rPr sz="2800" spc="-20" dirty="0"/>
              <a:t>in</a:t>
            </a:r>
            <a:r>
              <a:rPr sz="2800" spc="-11" dirty="0"/>
              <a:t>stal</a:t>
            </a:r>
            <a:r>
              <a:rPr sz="2800" spc="-20" dirty="0"/>
              <a:t>la</a:t>
            </a:r>
            <a:r>
              <a:rPr sz="2800" spc="-5" dirty="0"/>
              <a:t>t</a:t>
            </a:r>
            <a:r>
              <a:rPr sz="2800" spc="-20" dirty="0"/>
              <a:t>ion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0153" y="2592324"/>
            <a:ext cx="1414272" cy="14127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9817" y="2822691"/>
            <a:ext cx="2881631" cy="641350"/>
          </a:xfrm>
          <a:custGeom>
            <a:avLst/>
            <a:gdLst/>
            <a:ahLst/>
            <a:cxnLst/>
            <a:rect l="l" t="t" r="r" b="b"/>
            <a:pathLst>
              <a:path w="2881629" h="641350">
                <a:moveTo>
                  <a:pt x="2615068" y="0"/>
                </a:moveTo>
                <a:lnTo>
                  <a:pt x="2627869" y="120517"/>
                </a:lnTo>
                <a:lnTo>
                  <a:pt x="0" y="400171"/>
                </a:lnTo>
                <a:lnTo>
                  <a:pt x="25645" y="641116"/>
                </a:lnTo>
                <a:lnTo>
                  <a:pt x="2653533" y="361462"/>
                </a:lnTo>
                <a:lnTo>
                  <a:pt x="2763678" y="361462"/>
                </a:lnTo>
                <a:lnTo>
                  <a:pt x="2881615" y="215402"/>
                </a:lnTo>
                <a:lnTo>
                  <a:pt x="2615068" y="0"/>
                </a:lnTo>
                <a:close/>
              </a:path>
              <a:path w="2881629" h="641350">
                <a:moveTo>
                  <a:pt x="2763678" y="361462"/>
                </a:moveTo>
                <a:lnTo>
                  <a:pt x="2653533" y="361462"/>
                </a:lnTo>
                <a:lnTo>
                  <a:pt x="2666365" y="481980"/>
                </a:lnTo>
                <a:lnTo>
                  <a:pt x="2763678" y="361462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9817" y="2822691"/>
            <a:ext cx="2881631" cy="641350"/>
          </a:xfrm>
          <a:custGeom>
            <a:avLst/>
            <a:gdLst/>
            <a:ahLst/>
            <a:cxnLst/>
            <a:rect l="l" t="t" r="r" b="b"/>
            <a:pathLst>
              <a:path w="2881629" h="641350">
                <a:moveTo>
                  <a:pt x="0" y="400171"/>
                </a:moveTo>
                <a:lnTo>
                  <a:pt x="2627869" y="120517"/>
                </a:lnTo>
                <a:lnTo>
                  <a:pt x="2615068" y="0"/>
                </a:lnTo>
                <a:lnTo>
                  <a:pt x="2881615" y="215402"/>
                </a:lnTo>
                <a:lnTo>
                  <a:pt x="2666365" y="481980"/>
                </a:lnTo>
                <a:lnTo>
                  <a:pt x="2653533" y="361462"/>
                </a:lnTo>
                <a:lnTo>
                  <a:pt x="25645" y="641116"/>
                </a:lnTo>
                <a:lnTo>
                  <a:pt x="0" y="400171"/>
                </a:lnTo>
                <a:close/>
              </a:path>
            </a:pathLst>
          </a:custGeom>
          <a:ln w="25399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8153" y="1296924"/>
            <a:ext cx="3953255" cy="2868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952" y="2516123"/>
            <a:ext cx="2400300" cy="194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14" y="3278886"/>
            <a:ext cx="2209800" cy="228600"/>
          </a:xfrm>
          <a:custGeom>
            <a:avLst/>
            <a:gdLst/>
            <a:ahLst/>
            <a:cxnLst/>
            <a:rect l="l" t="t" r="r" b="b"/>
            <a:pathLst>
              <a:path w="2209800" h="228600">
                <a:moveTo>
                  <a:pt x="0" y="228599"/>
                </a:moveTo>
                <a:lnTo>
                  <a:pt x="2209799" y="228599"/>
                </a:lnTo>
                <a:lnTo>
                  <a:pt x="22097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114" y="3912871"/>
            <a:ext cx="2209800" cy="228600"/>
          </a:xfrm>
          <a:custGeom>
            <a:avLst/>
            <a:gdLst/>
            <a:ahLst/>
            <a:cxnLst/>
            <a:rect l="l" t="t" r="r" b="b"/>
            <a:pathLst>
              <a:path w="2209800" h="228600">
                <a:moveTo>
                  <a:pt x="0" y="228599"/>
                </a:moveTo>
                <a:lnTo>
                  <a:pt x="2209799" y="228599"/>
                </a:lnTo>
                <a:lnTo>
                  <a:pt x="22097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44296" y="4081272"/>
            <a:ext cx="2838449" cy="948690"/>
          </a:xfrm>
          <a:custGeom>
            <a:avLst/>
            <a:gdLst/>
            <a:ahLst/>
            <a:cxnLst/>
            <a:rect l="l" t="t" r="r" b="b"/>
            <a:pathLst>
              <a:path w="2838450" h="948689">
                <a:moveTo>
                  <a:pt x="54482" y="0"/>
                </a:moveTo>
                <a:lnTo>
                  <a:pt x="0" y="236088"/>
                </a:lnTo>
                <a:lnTo>
                  <a:pt x="2574925" y="830579"/>
                </a:lnTo>
                <a:lnTo>
                  <a:pt x="2547737" y="948689"/>
                </a:lnTo>
                <a:lnTo>
                  <a:pt x="2838334" y="767084"/>
                </a:lnTo>
                <a:lnTo>
                  <a:pt x="2730498" y="594491"/>
                </a:lnTo>
                <a:lnTo>
                  <a:pt x="2629393" y="594491"/>
                </a:lnTo>
                <a:lnTo>
                  <a:pt x="54482" y="0"/>
                </a:lnTo>
                <a:close/>
              </a:path>
              <a:path w="2838450" h="948689">
                <a:moveTo>
                  <a:pt x="2656703" y="476381"/>
                </a:moveTo>
                <a:lnTo>
                  <a:pt x="2629393" y="594491"/>
                </a:lnTo>
                <a:lnTo>
                  <a:pt x="2730498" y="594491"/>
                </a:lnTo>
                <a:lnTo>
                  <a:pt x="2656703" y="476381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4296" y="4081272"/>
            <a:ext cx="2838449" cy="948690"/>
          </a:xfrm>
          <a:custGeom>
            <a:avLst/>
            <a:gdLst/>
            <a:ahLst/>
            <a:cxnLst/>
            <a:rect l="l" t="t" r="r" b="b"/>
            <a:pathLst>
              <a:path w="2838450" h="948689">
                <a:moveTo>
                  <a:pt x="54482" y="0"/>
                </a:moveTo>
                <a:lnTo>
                  <a:pt x="2629393" y="594491"/>
                </a:lnTo>
                <a:lnTo>
                  <a:pt x="2656703" y="476381"/>
                </a:lnTo>
                <a:lnTo>
                  <a:pt x="2838334" y="767084"/>
                </a:lnTo>
                <a:lnTo>
                  <a:pt x="2547737" y="948689"/>
                </a:lnTo>
                <a:lnTo>
                  <a:pt x="2574925" y="830579"/>
                </a:lnTo>
                <a:lnTo>
                  <a:pt x="0" y="236088"/>
                </a:lnTo>
                <a:lnTo>
                  <a:pt x="54482" y="0"/>
                </a:lnTo>
                <a:close/>
              </a:path>
            </a:pathLst>
          </a:custGeom>
          <a:ln w="25399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0915" y="2974086"/>
            <a:ext cx="1295400" cy="304799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799"/>
                </a:moveTo>
                <a:lnTo>
                  <a:pt x="1295399" y="304799"/>
                </a:lnTo>
                <a:lnTo>
                  <a:pt x="1295399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54625" y="5833553"/>
            <a:ext cx="6019800" cy="381000"/>
          </a:xfrm>
          <a:custGeom>
            <a:avLst/>
            <a:gdLst/>
            <a:ahLst/>
            <a:cxnLst/>
            <a:rect l="l" t="t" r="r" b="b"/>
            <a:pathLst>
              <a:path w="6019800" h="381000">
                <a:moveTo>
                  <a:pt x="0" y="380999"/>
                </a:moveTo>
                <a:lnTo>
                  <a:pt x="6019799" y="380999"/>
                </a:lnTo>
                <a:lnTo>
                  <a:pt x="60197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2508" y="2183891"/>
            <a:ext cx="2001012" cy="554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15640" y="2142743"/>
            <a:ext cx="2151888" cy="7254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49753" y="2211325"/>
            <a:ext cx="1906522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49752" y="2211324"/>
            <a:ext cx="1906905" cy="369460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7"/>
            <a:r>
              <a:rPr sz="2401" spc="-5" dirty="0">
                <a:latin typeface="Arial"/>
                <a:cs typeface="Arial"/>
              </a:rPr>
              <a:t>H</a:t>
            </a:r>
            <a:r>
              <a:rPr sz="2401" spc="-11" dirty="0">
                <a:latin typeface="Arial"/>
                <a:cs typeface="Arial"/>
              </a:rPr>
              <a:t>e</a:t>
            </a:r>
            <a:r>
              <a:rPr sz="2401" spc="-5" dirty="0">
                <a:latin typeface="Arial"/>
                <a:cs typeface="Arial"/>
              </a:rPr>
              <a:t>l</a:t>
            </a:r>
            <a:r>
              <a:rPr sz="2401" spc="-11" dirty="0">
                <a:latin typeface="Arial"/>
                <a:cs typeface="Arial"/>
              </a:rPr>
              <a:t>p</a:t>
            </a:r>
            <a:r>
              <a:rPr sz="2401" dirty="0">
                <a:latin typeface="Arial"/>
                <a:cs typeface="Arial"/>
              </a:rPr>
              <a:t>-&gt;Abo</a:t>
            </a:r>
            <a:r>
              <a:rPr sz="2401" spc="-15" dirty="0">
                <a:latin typeface="Arial"/>
                <a:cs typeface="Arial"/>
              </a:rPr>
              <a:t>u</a:t>
            </a:r>
            <a:r>
              <a:rPr sz="2401" spc="-11" dirty="0">
                <a:latin typeface="Arial"/>
                <a:cs typeface="Arial"/>
              </a:rPr>
              <a:t>t</a:t>
            </a:r>
            <a:endParaRPr sz="2401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02308" y="5155691"/>
            <a:ext cx="3971544" cy="554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15440" y="5114544"/>
            <a:ext cx="4102607" cy="7254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49552" y="5183124"/>
            <a:ext cx="3877055" cy="4602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49551" y="5183123"/>
            <a:ext cx="3877310" cy="369460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7"/>
            <a:r>
              <a:rPr sz="2401" spc="-5" dirty="0">
                <a:latin typeface="Arial"/>
                <a:cs typeface="Arial"/>
              </a:rPr>
              <a:t>H</a:t>
            </a:r>
            <a:r>
              <a:rPr sz="2401" spc="-11" dirty="0">
                <a:latin typeface="Arial"/>
                <a:cs typeface="Arial"/>
              </a:rPr>
              <a:t>e</a:t>
            </a:r>
            <a:r>
              <a:rPr sz="2401" spc="-5" dirty="0">
                <a:latin typeface="Arial"/>
                <a:cs typeface="Arial"/>
              </a:rPr>
              <a:t>l</a:t>
            </a:r>
            <a:r>
              <a:rPr sz="2401" spc="-11" dirty="0">
                <a:latin typeface="Arial"/>
                <a:cs typeface="Arial"/>
              </a:rPr>
              <a:t>p</a:t>
            </a:r>
            <a:r>
              <a:rPr sz="2401" dirty="0">
                <a:latin typeface="Arial"/>
                <a:cs typeface="Arial"/>
              </a:rPr>
              <a:t>-</a:t>
            </a:r>
            <a:r>
              <a:rPr sz="2401" spc="-15" dirty="0">
                <a:latin typeface="Arial"/>
                <a:cs typeface="Arial"/>
              </a:rPr>
              <a:t>&gt;</a:t>
            </a:r>
            <a:r>
              <a:rPr sz="2401" spc="-5" dirty="0">
                <a:latin typeface="Arial"/>
                <a:cs typeface="Arial"/>
              </a:rPr>
              <a:t>Instal</a:t>
            </a:r>
            <a:r>
              <a:rPr sz="2401" dirty="0">
                <a:latin typeface="Arial"/>
                <a:cs typeface="Arial"/>
              </a:rPr>
              <a:t>l</a:t>
            </a:r>
            <a:r>
              <a:rPr sz="2401" spc="80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N</a:t>
            </a:r>
            <a:r>
              <a:rPr sz="2401" spc="-11" dirty="0">
                <a:latin typeface="Arial"/>
                <a:cs typeface="Arial"/>
              </a:rPr>
              <a:t>e</a:t>
            </a:r>
            <a:r>
              <a:rPr sz="2401" dirty="0">
                <a:latin typeface="Arial"/>
                <a:cs typeface="Arial"/>
              </a:rPr>
              <a:t>w</a:t>
            </a:r>
            <a:r>
              <a:rPr sz="2401" spc="75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L</a:t>
            </a:r>
            <a:r>
              <a:rPr sz="2401" spc="-11" dirty="0">
                <a:latin typeface="Arial"/>
                <a:cs typeface="Arial"/>
              </a:rPr>
              <a:t>i</a:t>
            </a:r>
            <a:r>
              <a:rPr sz="2401" spc="-5" dirty="0">
                <a:latin typeface="Arial"/>
                <a:cs typeface="Arial"/>
              </a:rPr>
              <a:t>braries</a:t>
            </a:r>
            <a:endParaRPr sz="2401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25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420" y="4910516"/>
            <a:ext cx="965834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4800" spc="-5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llatio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STM32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4800" spc="-274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-Lin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k</a:t>
            </a:r>
            <a:r>
              <a:rPr sz="4800" spc="16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Utility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877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10946910" cy="858960"/>
          </a:xfrm>
          <a:prstGeom prst="rect">
            <a:avLst/>
          </a:prstGeom>
        </p:spPr>
        <p:txBody>
          <a:bodyPr vert="horz" wrap="square" lIns="0" tIns="202953" rIns="0" bIns="0" rtlCol="0">
            <a:spAutoFit/>
          </a:bodyPr>
          <a:lstStyle/>
          <a:p>
            <a:pPr marL="512487">
              <a:lnSpc>
                <a:spcPts val="5116"/>
              </a:lnSpc>
            </a:pPr>
            <a:r>
              <a:rPr spc="-31" dirty="0"/>
              <a:t>Downloa</a:t>
            </a:r>
            <a:r>
              <a:rPr spc="-25" dirty="0"/>
              <a:t>d</a:t>
            </a:r>
            <a:r>
              <a:rPr spc="111" dirty="0">
                <a:latin typeface="Times New Roman"/>
                <a:cs typeface="Times New Roman"/>
              </a:rPr>
              <a:t> </a:t>
            </a:r>
            <a:r>
              <a:rPr spc="-31" dirty="0"/>
              <a:t>&amp;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1" dirty="0"/>
              <a:t>I</a:t>
            </a:r>
            <a:r>
              <a:rPr spc="-25" dirty="0"/>
              <a:t>nstal</a:t>
            </a:r>
            <a:r>
              <a:rPr spc="-11" dirty="0"/>
              <a:t>l</a:t>
            </a:r>
            <a:r>
              <a:rPr spc="135" dirty="0">
                <a:latin typeface="Times New Roman"/>
                <a:cs typeface="Times New Roman"/>
              </a:rPr>
              <a:t> </a:t>
            </a:r>
            <a:r>
              <a:rPr spc="-31" dirty="0"/>
              <a:t>STM32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31" dirty="0"/>
              <a:t>S</a:t>
            </a:r>
            <a:r>
              <a:rPr spc="-260" dirty="0"/>
              <a:t>T</a:t>
            </a:r>
            <a:r>
              <a:rPr spc="-25" dirty="0"/>
              <a:t>-Link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Utility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706" y="1379365"/>
            <a:ext cx="10563861" cy="281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ailabl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Windows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spc="-26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ista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7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8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&amp;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10.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4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nloa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them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dir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link:</a:t>
            </a:r>
            <a:endParaRPr sz="2000">
              <a:latin typeface="Arial"/>
              <a:cs typeface="Arial"/>
            </a:endParaRPr>
          </a:p>
          <a:p>
            <a:pPr marL="486449">
              <a:spcBef>
                <a:spcPts val="1405"/>
              </a:spcBef>
            </a:pP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http://</a:t>
            </a:r>
            <a:r>
              <a:rPr sz="1600" u="heavy" spc="-3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ww</a:t>
            </a:r>
            <a:r>
              <a:rPr sz="1600" u="heavy" spc="-1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.s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.com/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onte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t/st_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m/en/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p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roduct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s/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e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mbedde</a:t>
            </a:r>
            <a:r>
              <a:rPr sz="1600" u="heavy" spc="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d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ft</a:t>
            </a:r>
            <a:r>
              <a:rPr sz="1600" u="heavy" spc="-3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a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re/devel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opme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too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of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u="heavy" spc="-3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a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re/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ts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li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k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004.ht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m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20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nzip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run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executabl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etup.e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e)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1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Follow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defaul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installa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ings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49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420" y="4910516"/>
            <a:ext cx="918273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4800" spc="-5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llatio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4800" spc="-285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-Lin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k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v2.1</a:t>
            </a:r>
            <a:r>
              <a:rPr sz="48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drivers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8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665" y="281751"/>
            <a:ext cx="10774045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5710"/>
              </a:lnSpc>
            </a:pP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Downl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spc="16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&amp;</a:t>
            </a:r>
            <a:r>
              <a:rPr sz="48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Ins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al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48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4800" spc="-26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-Link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/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V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2-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1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driv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rs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706" y="1379366"/>
            <a:ext cx="11090910" cy="2852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ailabl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Windows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spc="-26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ista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7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8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&amp;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10.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4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nloa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them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dir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link:</a:t>
            </a:r>
            <a:endParaRPr sz="2000">
              <a:latin typeface="Arial"/>
              <a:cs typeface="Arial"/>
            </a:endParaRPr>
          </a:p>
          <a:p>
            <a:pPr marL="723960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http://</a:t>
            </a:r>
            <a:r>
              <a:rPr sz="1600" u="heavy" spc="-3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ww</a:t>
            </a:r>
            <a:r>
              <a:rPr sz="1600" u="heavy" spc="-1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.s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.c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om/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onte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t/st_c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m/en/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p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roduct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s/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e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mbedd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e</a:t>
            </a:r>
            <a:r>
              <a:rPr sz="1600" u="heavy" spc="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d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ft</a:t>
            </a:r>
            <a:r>
              <a:rPr sz="1600" u="heavy" spc="-3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a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re/deve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opme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too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of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u="heavy" spc="-3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a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re/</a:t>
            </a:r>
            <a:r>
              <a:rPr sz="1600" u="heavy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s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ts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-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li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n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k</a:t>
            </a:r>
            <a:r>
              <a:rPr sz="1600" u="heavy" spc="-1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009.ht</a:t>
            </a:r>
            <a:r>
              <a:rPr sz="1600" u="heavy" spc="-11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m</a:t>
            </a:r>
            <a:r>
              <a:rPr sz="1600" u="heavy" spc="-5" dirty="0">
                <a:solidFill>
                  <a:srgbClr val="570D57"/>
                </a:solidFill>
                <a:latin typeface="Arial"/>
                <a:cs typeface="Arial"/>
                <a:hlinkClick r:id="rId3"/>
              </a:rPr>
              <a:t>l</a:t>
            </a:r>
            <a:endParaRPr sz="16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sz="1600">
              <a:latin typeface="Times New Roman"/>
              <a:cs typeface="Times New Roman"/>
            </a:endParaRPr>
          </a:p>
          <a:p>
            <a:pPr marL="248940" indent="-236239">
              <a:spcBef>
                <a:spcPts val="135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nzip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run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executabl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x86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AMD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dep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ndin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plat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rm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you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1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Follow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defaul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installa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ings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57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420" y="4910516"/>
            <a:ext cx="989393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4800" spc="-5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llatio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6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1" dirty="0">
                <a:solidFill>
                  <a:srgbClr val="39A8DC"/>
                </a:solidFill>
                <a:latin typeface="Arial"/>
                <a:cs typeface="Arial"/>
              </a:rPr>
              <a:t>STMStu</a:t>
            </a:r>
            <a:r>
              <a:rPr sz="4800" spc="-4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1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ap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lication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25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1"/>
            <a:ext cx="8490560" cy="995221"/>
          </a:xfrm>
          <a:prstGeom prst="rect">
            <a:avLst/>
          </a:prstGeom>
        </p:spPr>
        <p:txBody>
          <a:bodyPr vert="horz" wrap="square" lIns="0" tIns="315417" rIns="0" bIns="0" rtlCol="0">
            <a:spAutoFit/>
          </a:bodyPr>
          <a:lstStyle/>
          <a:p>
            <a:pPr>
              <a:lnSpc>
                <a:spcPts val="5710"/>
              </a:lnSpc>
            </a:pPr>
            <a:r>
              <a:rPr spc="-20" dirty="0"/>
              <a:t>Inst</a:t>
            </a:r>
            <a:r>
              <a:rPr spc="-51" dirty="0"/>
              <a:t>a</a:t>
            </a:r>
            <a:r>
              <a:rPr spc="-5" dirty="0"/>
              <a:t>llin</a:t>
            </a:r>
            <a:r>
              <a:rPr dirty="0"/>
              <a:t>g</a:t>
            </a:r>
            <a:r>
              <a:rPr spc="180" dirty="0">
                <a:latin typeface="Times New Roman"/>
                <a:cs typeface="Times New Roman"/>
              </a:rPr>
              <a:t> </a:t>
            </a:r>
            <a:r>
              <a:rPr dirty="0"/>
              <a:t>STMStudio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9406" y="1379365"/>
            <a:ext cx="10649585" cy="3913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Wingdings"/>
              <a:buChar char=""/>
              <a:tabLst>
                <a:tab pos="248940" algn="l"/>
              </a:tabLst>
            </a:pP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nsu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that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Java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Ru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ironmen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installe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running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machine.</a:t>
            </a:r>
            <a:endParaRPr sz="2000">
              <a:latin typeface="Arial"/>
              <a:cs typeface="Arial"/>
            </a:endParaRPr>
          </a:p>
          <a:p>
            <a:pPr marL="248940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vers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1.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7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more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qui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7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Wingdings"/>
              <a:buChar char="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If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stalled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vers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olde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than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1.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7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you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miss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nloa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lates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from:</a:t>
            </a:r>
            <a:endParaRPr sz="2000">
              <a:latin typeface="Arial"/>
              <a:cs typeface="Arial"/>
            </a:endParaRPr>
          </a:p>
          <a:p>
            <a:pPr marL="486449">
              <a:spcBef>
                <a:spcPts val="801"/>
              </a:spcBef>
            </a:pPr>
            <a:r>
              <a:rPr spc="-1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http:/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/</a:t>
            </a:r>
            <a:r>
              <a:rPr spc="-3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ww</a:t>
            </a:r>
            <a:r>
              <a:rPr spc="-11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w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.or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c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l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e.co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m/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t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ec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h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n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t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w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rk/jav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/</a:t>
            </a:r>
            <a:r>
              <a:rPr spc="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j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av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se/d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o</a:t>
            </a:r>
            <a:r>
              <a:rPr spc="-20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w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n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o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a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ds/i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n</a:t>
            </a:r>
            <a:r>
              <a:rPr spc="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de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x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  <a:hlinkClick r:id="rId3"/>
              </a:rPr>
              <a:t>.html.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248940" indent="-236239">
              <a:spcBef>
                <a:spcPts val="1126"/>
              </a:spcBef>
              <a:buClr>
                <a:srgbClr val="39A8DC"/>
              </a:buClr>
              <a:buFont typeface="Wingdings"/>
              <a:buChar char="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ote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that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-STUDIO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qui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32-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stalled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(even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6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4-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vers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Wind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3"/>
              </a:spcBef>
              <a:buClr>
                <a:srgbClr val="39A8DC"/>
              </a:buClr>
              <a:buFont typeface="Wingdings"/>
              <a:buChar char="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Wingdings"/>
              <a:buChar char="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udi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oun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w</a:t>
            </a:r>
            <a:r>
              <a:rPr sz="2000" u="heavy" spc="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w</a:t>
            </a:r>
            <a:r>
              <a:rPr sz="2000" u="heavy" spc="-10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w</a:t>
            </a:r>
            <a:r>
              <a:rPr sz="2000"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.st</a:t>
            </a:r>
            <a:r>
              <a:rPr sz="2000" u="heavy" spc="-11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.</a:t>
            </a:r>
            <a:r>
              <a:rPr sz="2000"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c</a:t>
            </a:r>
            <a:r>
              <a:rPr sz="2000" u="heavy" spc="5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o</a:t>
            </a:r>
            <a:r>
              <a:rPr sz="2000" u="heavy" dirty="0">
                <a:solidFill>
                  <a:srgbClr val="570D57"/>
                </a:solidFill>
                <a:latin typeface="Arial"/>
                <a:cs typeface="Arial"/>
                <a:hlinkClick r:id="rId4"/>
              </a:rPr>
              <a:t>m</a:t>
            </a:r>
            <a:r>
              <a:rPr sz="2000" spc="20" dirty="0">
                <a:solidFill>
                  <a:srgbClr val="570D57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puttin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mstudi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yword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rch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field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29"/>
              </a:spcBef>
              <a:buClr>
                <a:srgbClr val="39A8DC"/>
              </a:buClr>
              <a:buFont typeface="Wingdings"/>
              <a:buChar char="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Wingdings"/>
              <a:buChar char="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stalled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upd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ted,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run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Studi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o_se</a:t>
            </a:r>
            <a:r>
              <a:rPr sz="2000" b="1" spc="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up.exe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737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008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467" y="2607226"/>
            <a:ext cx="595947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3329"/>
              </a:lnSpc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Now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ig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time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8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467" y="3136435"/>
            <a:ext cx="1071816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8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riefly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wha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Cub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z="2800" spc="1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stru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of</a:t>
            </a:r>
            <a:r>
              <a:rPr sz="28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Cu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lib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ary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"/>
            <a:ext cx="2304288" cy="2304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7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0" y="1217322"/>
            <a:ext cx="11838940" cy="61100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1089750" indent="-236239">
              <a:lnSpc>
                <a:spcPct val="140000"/>
              </a:lnSpc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lang="pt-BR" sz="2401" spc="-15" dirty="0">
                <a:solidFill>
                  <a:srgbClr val="001F52"/>
                </a:solidFill>
                <a:latin typeface="Arial"/>
                <a:cs typeface="Arial"/>
              </a:rPr>
              <a:t>For anyone that wants to </a:t>
            </a:r>
            <a:r>
              <a:rPr lang="pt-BR" sz="2401" i="1" spc="-15" dirty="0">
                <a:solidFill>
                  <a:srgbClr val="001F52"/>
                </a:solidFill>
                <a:latin typeface="Arial"/>
                <a:cs typeface="Arial"/>
              </a:rPr>
              <a:t>redo this material, all the content and a lot of other usefull itens are available at my </a:t>
            </a:r>
            <a:r>
              <a:rPr lang="pt-BR" sz="2401" spc="-15" dirty="0">
                <a:solidFill>
                  <a:srgbClr val="001F52"/>
                </a:solidFill>
                <a:latin typeface="Arial"/>
                <a:cs typeface="Arial"/>
              </a:rPr>
              <a:t>github page </a:t>
            </a:r>
            <a:r>
              <a:rPr lang="pt-BR" sz="2401" spc="-15" dirty="0">
                <a:solidFill>
                  <a:srgbClr val="001F52"/>
                </a:solidFill>
                <a:latin typeface="Arial"/>
                <a:cs typeface="Arial"/>
                <a:hlinkClick r:id="rId3"/>
              </a:rPr>
              <a:t>www.github.com/montanari9</a:t>
            </a:r>
            <a:r>
              <a:rPr lang="pt-BR" sz="2401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lang="pt-BR" sz="2401" spc="-5" dirty="0">
                <a:solidFill>
                  <a:srgbClr val="001F52"/>
                </a:solidFill>
                <a:latin typeface="Arial"/>
                <a:cs typeface="Arial"/>
              </a:rPr>
              <a:t>The repository name is COLOMBIA, just download the</a:t>
            </a:r>
            <a:r>
              <a:rPr sz="2401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b="1" spc="-5" dirty="0">
                <a:solidFill>
                  <a:srgbClr val="FF0000"/>
                </a:solidFill>
                <a:latin typeface="Courier New"/>
                <a:cs typeface="Courier New"/>
              </a:rPr>
              <a:t>USER_MATERIAL.zi</a:t>
            </a:r>
            <a:r>
              <a:rPr sz="2401" b="1" dirty="0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sz="2401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file</a:t>
            </a:r>
            <a:endParaRPr sz="2401" dirty="0">
              <a:latin typeface="Arial"/>
              <a:cs typeface="Arial"/>
            </a:endParaRPr>
          </a:p>
          <a:p>
            <a:pPr marL="248940" indent="-236239">
              <a:spcBef>
                <a:spcPts val="232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lang="pt-BR" sz="2401" dirty="0">
                <a:solidFill>
                  <a:srgbClr val="001F52"/>
                </a:solidFill>
                <a:latin typeface="Arial"/>
                <a:cs typeface="Arial"/>
              </a:rPr>
              <a:t>All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erci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don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lang="pt-BR" sz="2401" dirty="0">
                <a:solidFill>
                  <a:srgbClr val="001F52"/>
                </a:solidFill>
                <a:latin typeface="Arial"/>
                <a:cs typeface="Arial"/>
              </a:rPr>
              <a:t> 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tr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lang="pt-BR" sz="2401" dirty="0">
                <a:solidFill>
                  <a:srgbClr val="001F52"/>
                </a:solidFill>
                <a:latin typeface="Arial"/>
                <a:cs typeface="Arial"/>
              </a:rPr>
              <a:t>, but can be done by any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nts</a:t>
            </a:r>
            <a:r>
              <a:rPr lang="pt-BR" sz="2401" spc="-5" dirty="0">
                <a:solidFill>
                  <a:srgbClr val="001F52"/>
                </a:solidFill>
                <a:latin typeface="Arial"/>
                <a:cs typeface="Arial"/>
              </a:rPr>
              <a:t> with the tools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401" dirty="0">
              <a:latin typeface="Arial"/>
              <a:cs typeface="Arial"/>
            </a:endParaRPr>
          </a:p>
          <a:p>
            <a:pPr marL="248940" indent="-236239">
              <a:spcBef>
                <a:spcPts val="204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tr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ith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ercis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poss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reuse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ro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40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_M</a:t>
            </a:r>
            <a:r>
              <a:rPr sz="2401" spc="-204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RIAL:</a:t>
            </a:r>
            <a:endParaRPr sz="2401" dirty="0">
              <a:latin typeface="Arial"/>
              <a:cs typeface="Arial"/>
            </a:endParaRPr>
          </a:p>
          <a:p>
            <a:pPr marL="723960" lvl="1" indent="-237510">
              <a:spcBef>
                <a:spcPts val="16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  <a:tab pos="8761818" algn="l"/>
                <a:tab pos="9990645" algn="l"/>
              </a:tabLst>
            </a:pP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25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isti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MX</a:t>
            </a:r>
            <a:r>
              <a:rPr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ect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rticu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20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erc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20"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pc="-5" dirty="0">
                <a:solidFill>
                  <a:srgbClr val="00307C"/>
                </a:solidFill>
                <a:latin typeface="Courier New"/>
                <a:cs typeface="Courier New"/>
              </a:rPr>
              <a:t>_STM32Cub</a:t>
            </a:r>
            <a:r>
              <a:rPr spc="-15" dirty="0">
                <a:solidFill>
                  <a:srgbClr val="00307C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srgbClr val="00307C"/>
                </a:solidFill>
                <a:latin typeface="Courier New"/>
                <a:cs typeface="Courier New"/>
              </a:rPr>
              <a:t>M</a:t>
            </a:r>
            <a:r>
              <a:rPr dirty="0">
                <a:solidFill>
                  <a:srgbClr val="00307C"/>
                </a:solidFill>
                <a:latin typeface="Courier New"/>
                <a:cs typeface="Courier New"/>
              </a:rPr>
              <a:t>X</a:t>
            </a:r>
            <a:r>
              <a:rPr dirty="0">
                <a:solidFill>
                  <a:srgbClr val="00307C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srgbClr val="00307C"/>
                </a:solidFill>
                <a:latin typeface="Courier New"/>
                <a:cs typeface="Courier New"/>
              </a:rPr>
              <a:t>project</a:t>
            </a:r>
            <a:r>
              <a:rPr dirty="0">
                <a:solidFill>
                  <a:srgbClr val="00307C"/>
                </a:solidFill>
                <a:latin typeface="Courier New"/>
                <a:cs typeface="Courier New"/>
              </a:rPr>
              <a:t>s</a:t>
            </a:r>
            <a:r>
              <a:rPr dirty="0">
                <a:solidFill>
                  <a:srgbClr val="00307C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fol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er)</a:t>
            </a:r>
            <a:endParaRPr dirty="0">
              <a:latin typeface="Arial"/>
              <a:cs typeface="Arial"/>
            </a:endParaRPr>
          </a:p>
          <a:p>
            <a:pPr lvl="1">
              <a:spcBef>
                <a:spcPts val="11"/>
              </a:spcBef>
              <a:buClr>
                <a:srgbClr val="00307C"/>
              </a:buClr>
              <a:buFont typeface="Arial"/>
              <a:buChar char="•"/>
            </a:pPr>
            <a:endParaRPr sz="1651" dirty="0">
              <a:latin typeface="Times New Roman"/>
              <a:cs typeface="Times New Roman"/>
            </a:endParaRPr>
          </a:p>
          <a:p>
            <a:pPr marL="723960" lvl="1" indent="-237510"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20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ist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start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SW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ct:</a:t>
            </a:r>
            <a:endParaRPr dirty="0">
              <a:latin typeface="Arial"/>
              <a:cs typeface="Arial"/>
            </a:endParaRPr>
          </a:p>
          <a:p>
            <a:pPr marL="977346">
              <a:spcBef>
                <a:spcPts val="1485"/>
              </a:spcBef>
            </a:pP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.\_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W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4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3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2</a:t>
            </a:r>
            <a:r>
              <a:rPr sz="1600" dirty="0">
                <a:solidFill>
                  <a:srgbClr val="4E4F50"/>
                </a:solidFill>
                <a:latin typeface="Times New Roman"/>
                <a:cs typeface="Times New Roman"/>
              </a:rPr>
              <a:t> </a:t>
            </a:r>
            <a:r>
              <a:rPr sz="1600" spc="180" dirty="0">
                <a:solidFill>
                  <a:srgbClr val="4E4F5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p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j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e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5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\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3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2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E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c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y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w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k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h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p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u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p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.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z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ip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33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723960" lvl="1" indent="-237510">
              <a:buClr>
                <a:srgbClr val="00307C"/>
              </a:buClr>
              <a:buFont typeface="Arial"/>
              <a:buChar char="•"/>
              <a:tabLst>
                <a:tab pos="724594" algn="l"/>
                <a:tab pos="7278970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urc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fil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ific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tio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ch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20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erc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ise:</a:t>
            </a:r>
            <a:r>
              <a:rPr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pc="-5" dirty="0">
                <a:solidFill>
                  <a:srgbClr val="00307C"/>
                </a:solidFill>
                <a:latin typeface="Courier New"/>
                <a:cs typeface="Courier New"/>
              </a:rPr>
              <a:t>Source</a:t>
            </a:r>
            <a:r>
              <a:rPr dirty="0">
                <a:solidFill>
                  <a:srgbClr val="00307C"/>
                </a:solidFill>
                <a:latin typeface="Courier New"/>
                <a:cs typeface="Courier New"/>
              </a:rPr>
              <a:t>s</a:t>
            </a:r>
            <a:r>
              <a:rPr dirty="0">
                <a:solidFill>
                  <a:srgbClr val="00307C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fol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er)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651" dirty="0">
              <a:latin typeface="Times New Roman"/>
              <a:cs typeface="Times New Roman"/>
            </a:endParaRPr>
          </a:p>
          <a:p>
            <a:pPr marL="780480" indent="-294030">
              <a:buClr>
                <a:srgbClr val="00307C"/>
              </a:buClr>
              <a:buSzPct val="88888"/>
              <a:buFont typeface="Arial"/>
              <a:buChar char="•"/>
              <a:tabLst>
                <a:tab pos="781114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ead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ted</a:t>
            </a:r>
            <a:r>
              <a:rPr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SW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3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2</a:t>
            </a:r>
            <a:r>
              <a:rPr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ct</a:t>
            </a:r>
            <a:endParaRPr dirty="0">
              <a:latin typeface="Arial"/>
              <a:cs typeface="Arial"/>
            </a:endParaRPr>
          </a:p>
          <a:p>
            <a:pPr marL="977346">
              <a:spcBef>
                <a:spcPts val="1485"/>
              </a:spcBef>
            </a:pP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.\_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W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4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3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2</a:t>
            </a:r>
            <a:r>
              <a:rPr sz="1600" dirty="0">
                <a:solidFill>
                  <a:srgbClr val="4E4F50"/>
                </a:solidFill>
                <a:latin typeface="Times New Roman"/>
                <a:cs typeface="Times New Roman"/>
              </a:rPr>
              <a:t> </a:t>
            </a:r>
            <a:r>
              <a:rPr sz="1600" spc="180" dirty="0">
                <a:solidFill>
                  <a:srgbClr val="4E4F5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p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j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e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c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5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\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3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2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E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c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y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w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k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h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p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l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u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i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n</a:t>
            </a:r>
            <a:r>
              <a:rPr sz="1600" dirty="0">
                <a:solidFill>
                  <a:srgbClr val="4E4F50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.</a:t>
            </a:r>
            <a:r>
              <a:rPr sz="1600" spc="-11" dirty="0">
                <a:solidFill>
                  <a:srgbClr val="4E4F50"/>
                </a:solidFill>
                <a:latin typeface="Courier New"/>
                <a:cs typeface="Courier New"/>
              </a:rPr>
              <a:t>z</a:t>
            </a:r>
            <a:r>
              <a:rPr sz="1600" spc="-15" dirty="0">
                <a:solidFill>
                  <a:srgbClr val="4E4F50"/>
                </a:solidFill>
                <a:latin typeface="Courier New"/>
                <a:cs typeface="Courier New"/>
              </a:rPr>
              <a:t>ip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Workshop rules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0529" y="5269863"/>
            <a:ext cx="692404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400" dirty="0">
                <a:solidFill>
                  <a:srgbClr val="39A8DC"/>
                </a:solidFill>
                <a:latin typeface="Arial"/>
                <a:cs typeface="Arial"/>
              </a:rPr>
              <a:t>What</a:t>
            </a:r>
            <a:r>
              <a:rPr sz="4400" spc="11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440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400" spc="1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400" spc="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440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4400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39A8DC"/>
                </a:solidFill>
                <a:latin typeface="Arial"/>
                <a:cs typeface="Arial"/>
              </a:rPr>
              <a:t>STM32CubeMX</a:t>
            </a:r>
            <a:r>
              <a:rPr sz="44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39A8DC"/>
                </a:solidFill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3983" y="981456"/>
            <a:ext cx="2305812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280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188" y="421696"/>
            <a:ext cx="8849612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pt-BR" sz="4400" dirty="0" smtClean="0"/>
              <a:t>	</a:t>
            </a:r>
            <a:r>
              <a:rPr sz="4400" dirty="0" smtClean="0"/>
              <a:t>STM32C</a:t>
            </a:r>
            <a:r>
              <a:rPr sz="4400" spc="-20" dirty="0" smtClean="0"/>
              <a:t>u</a:t>
            </a:r>
            <a:r>
              <a:rPr sz="4400" spc="-5" dirty="0" smtClean="0"/>
              <a:t>beM</a:t>
            </a:r>
            <a:r>
              <a:rPr sz="4400" dirty="0" smtClean="0"/>
              <a:t>X</a:t>
            </a:r>
            <a:r>
              <a:rPr sz="4400" spc="180" dirty="0" smtClean="0">
                <a:latin typeface="Times New Roman"/>
                <a:cs typeface="Times New Roman"/>
              </a:rPr>
              <a:t> </a:t>
            </a:r>
            <a:r>
              <a:rPr sz="4400" spc="-5" dirty="0"/>
              <a:t>ap</a:t>
            </a:r>
            <a:r>
              <a:rPr sz="4400" spc="-20" dirty="0"/>
              <a:t>p</a:t>
            </a:r>
            <a:r>
              <a:rPr sz="4400" spc="-5" dirty="0"/>
              <a:t>lication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63749" y="1821161"/>
            <a:ext cx="8424443" cy="28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36" marR="609651" indent="-236239">
              <a:buClr>
                <a:srgbClr val="39A8DC"/>
              </a:buClr>
              <a:buFont typeface="Arial"/>
              <a:buChar char="•"/>
              <a:tabLst>
                <a:tab pos="370871" algn="l"/>
              </a:tabLst>
            </a:pPr>
            <a:r>
              <a:rPr dirty="0"/>
              <a:t>S</a:t>
            </a:r>
            <a:r>
              <a:rPr spc="5" dirty="0"/>
              <a:t>T</a:t>
            </a:r>
            <a:r>
              <a:rPr dirty="0"/>
              <a:t>M3</a:t>
            </a:r>
            <a:r>
              <a:rPr spc="5" dirty="0"/>
              <a:t>2</a:t>
            </a:r>
            <a:r>
              <a:rPr spc="-5" dirty="0"/>
              <a:t>C</a:t>
            </a:r>
            <a:r>
              <a:rPr dirty="0"/>
              <a:t>u</a:t>
            </a:r>
            <a:r>
              <a:rPr spc="-5" dirty="0"/>
              <a:t>b</a:t>
            </a:r>
            <a:r>
              <a:rPr dirty="0"/>
              <a:t>e</a:t>
            </a:r>
            <a:r>
              <a:rPr spc="-15" dirty="0"/>
              <a:t>M</a:t>
            </a:r>
            <a:r>
              <a:rPr dirty="0"/>
              <a:t>x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b="1" spc="5" dirty="0"/>
              <a:t>d</a:t>
            </a:r>
            <a:r>
              <a:rPr b="1" dirty="0">
                <a:latin typeface="Arial"/>
                <a:cs typeface="Arial"/>
              </a:rPr>
              <a:t>o</a:t>
            </a:r>
            <a:r>
              <a:rPr b="1" spc="60" dirty="0">
                <a:latin typeface="Times New Roman"/>
                <a:cs typeface="Times New Roman"/>
              </a:rPr>
              <a:t> </a:t>
            </a:r>
            <a:r>
              <a:rPr spc="-5" dirty="0"/>
              <a:t>allo</a:t>
            </a:r>
            <a:r>
              <a:rPr dirty="0"/>
              <a:t>w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spc="-5" dirty="0"/>
              <a:t>nfigur</a:t>
            </a:r>
            <a:r>
              <a:rPr dirty="0"/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dirty="0"/>
              <a:t>eriphera</a:t>
            </a:r>
            <a:r>
              <a:rPr spc="-5" dirty="0"/>
              <a:t>l</a:t>
            </a:r>
            <a:r>
              <a:rPr dirty="0"/>
              <a:t>s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u</a:t>
            </a:r>
            <a:r>
              <a:rPr spc="5" dirty="0"/>
              <a:t>s</a:t>
            </a:r>
            <a:r>
              <a:rPr spc="-5" dirty="0"/>
              <a:t>in</a:t>
            </a:r>
            <a:r>
              <a:rPr dirty="0"/>
              <a:t>g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GUI,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gen</a:t>
            </a:r>
            <a:r>
              <a:rPr spc="5" dirty="0"/>
              <a:t>e</a:t>
            </a:r>
            <a:r>
              <a:rPr dirty="0"/>
              <a:t>rate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proje</a:t>
            </a:r>
            <a:r>
              <a:rPr spc="11" dirty="0"/>
              <a:t>c</a:t>
            </a:r>
            <a:r>
              <a:rPr dirty="0"/>
              <a:t>t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/>
              <a:t>framew</a:t>
            </a:r>
            <a:r>
              <a:rPr spc="-5" dirty="0"/>
              <a:t>or</a:t>
            </a:r>
            <a:r>
              <a:rPr dirty="0"/>
              <a:t>k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nd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dirty="0"/>
              <a:t>eripheral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initializatio</a:t>
            </a:r>
            <a:r>
              <a:rPr dirty="0"/>
              <a:t>n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5" dirty="0"/>
              <a:t>c</a:t>
            </a:r>
            <a:r>
              <a:rPr spc="-5" dirty="0"/>
              <a:t>o</a:t>
            </a:r>
            <a:r>
              <a:rPr dirty="0"/>
              <a:t>d</a:t>
            </a:r>
            <a:r>
              <a:rPr spc="-5" dirty="0"/>
              <a:t>e.</a:t>
            </a:r>
          </a:p>
          <a:p>
            <a:pPr marL="121295">
              <a:spcBef>
                <a:spcPts val="32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370236" marR="5081" indent="-236239">
              <a:buClr>
                <a:srgbClr val="39A8DC"/>
              </a:buClr>
              <a:buFont typeface="Arial"/>
              <a:buChar char="•"/>
              <a:tabLst>
                <a:tab pos="370871" algn="l"/>
              </a:tabLst>
            </a:pPr>
            <a:r>
              <a:rPr dirty="0"/>
              <a:t>S</a:t>
            </a:r>
            <a:r>
              <a:rPr spc="5" dirty="0"/>
              <a:t>T</a:t>
            </a:r>
            <a:r>
              <a:rPr dirty="0"/>
              <a:t>M3</a:t>
            </a:r>
            <a:r>
              <a:rPr spc="5" dirty="0"/>
              <a:t>2</a:t>
            </a:r>
            <a:r>
              <a:rPr spc="-5" dirty="0"/>
              <a:t>C</a:t>
            </a:r>
            <a:r>
              <a:rPr dirty="0"/>
              <a:t>u</a:t>
            </a:r>
            <a:r>
              <a:rPr spc="-5" dirty="0"/>
              <a:t>b</a:t>
            </a:r>
            <a:r>
              <a:rPr dirty="0"/>
              <a:t>e</a:t>
            </a:r>
            <a:r>
              <a:rPr spc="-15" dirty="0"/>
              <a:t>M</a:t>
            </a:r>
            <a:r>
              <a:rPr dirty="0"/>
              <a:t>x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b="1" dirty="0">
                <a:latin typeface="Arial"/>
                <a:cs typeface="Arial"/>
              </a:rPr>
              <a:t>do</a:t>
            </a:r>
            <a:r>
              <a:rPr b="1" spc="71" dirty="0">
                <a:latin typeface="Times New Roman"/>
                <a:cs typeface="Times New Roman"/>
              </a:rPr>
              <a:t> </a:t>
            </a:r>
            <a:r>
              <a:rPr b="1" dirty="0">
                <a:latin typeface="Arial"/>
                <a:cs typeface="Arial"/>
              </a:rPr>
              <a:t>n</a:t>
            </a:r>
            <a:r>
              <a:rPr b="1" spc="-11" dirty="0"/>
              <a:t>o</a:t>
            </a:r>
            <a:r>
              <a:rPr b="1" dirty="0">
                <a:latin typeface="Arial"/>
                <a:cs typeface="Arial"/>
              </a:rPr>
              <a:t>t</a:t>
            </a:r>
            <a:r>
              <a:rPr b="1" spc="40" dirty="0">
                <a:latin typeface="Times New Roman"/>
                <a:cs typeface="Times New Roman"/>
              </a:rPr>
              <a:t> </a:t>
            </a:r>
            <a:r>
              <a:rPr spc="-5" dirty="0"/>
              <a:t>allo</a:t>
            </a:r>
            <a:r>
              <a:rPr dirty="0"/>
              <a:t>w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dirty="0"/>
              <a:t>create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5" dirty="0"/>
              <a:t>algorithm</a:t>
            </a:r>
            <a:r>
              <a:rPr dirty="0"/>
              <a:t>s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u</a:t>
            </a:r>
            <a:r>
              <a:rPr spc="5" dirty="0"/>
              <a:t>s</a:t>
            </a:r>
            <a:r>
              <a:rPr spc="-5" dirty="0"/>
              <a:t>in</a:t>
            </a:r>
            <a:r>
              <a:rPr dirty="0"/>
              <a:t>g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dirty="0"/>
              <a:t>GUI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nd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dirty="0"/>
              <a:t>e</a:t>
            </a:r>
            <a:r>
              <a:rPr spc="-5" dirty="0"/>
              <a:t>n</a:t>
            </a:r>
            <a:r>
              <a:rPr dirty="0"/>
              <a:t>erate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alg</a:t>
            </a:r>
            <a:r>
              <a:rPr spc="5" dirty="0"/>
              <a:t>o</a:t>
            </a:r>
            <a:r>
              <a:rPr dirty="0"/>
              <a:t>ri</a:t>
            </a:r>
            <a:r>
              <a:rPr spc="-15" dirty="0"/>
              <a:t>t</a:t>
            </a:r>
            <a:r>
              <a:rPr spc="-5" dirty="0"/>
              <a:t>hm</a:t>
            </a:r>
            <a:r>
              <a:rPr dirty="0"/>
              <a:t>s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5" dirty="0"/>
              <a:t>o</a:t>
            </a:r>
            <a:r>
              <a:rPr spc="-5" dirty="0"/>
              <a:t>d</a:t>
            </a:r>
            <a:r>
              <a:rPr dirty="0"/>
              <a:t>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dirty="0"/>
              <a:t>yet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– </a:t>
            </a:r>
            <a:r>
              <a:rPr dirty="0"/>
              <a:t>th</a:t>
            </a:r>
            <a:r>
              <a:rPr spc="5" dirty="0"/>
              <a:t>e</a:t>
            </a:r>
            <a:r>
              <a:rPr dirty="0"/>
              <a:t>re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5" dirty="0"/>
              <a:t>s</a:t>
            </a:r>
            <a:r>
              <a:rPr dirty="0"/>
              <a:t>ti</a:t>
            </a:r>
            <a:r>
              <a:rPr spc="-11" dirty="0"/>
              <a:t>l</a:t>
            </a:r>
            <a:r>
              <a:rPr dirty="0"/>
              <a:t>l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dirty="0"/>
              <a:t>some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5" dirty="0"/>
              <a:t>s</a:t>
            </a:r>
            <a:r>
              <a:rPr spc="-5" dirty="0"/>
              <a:t>p</a:t>
            </a:r>
            <a:r>
              <a:rPr spc="11" dirty="0"/>
              <a:t>a</a:t>
            </a:r>
            <a:r>
              <a:rPr spc="5" dirty="0"/>
              <a:t>c</a:t>
            </a:r>
            <a:r>
              <a:rPr dirty="0"/>
              <a:t>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for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pro</a:t>
            </a:r>
            <a:r>
              <a:rPr spc="11" dirty="0"/>
              <a:t>g</a:t>
            </a:r>
            <a:r>
              <a:rPr dirty="0"/>
              <a:t>ramm</a:t>
            </a:r>
            <a:r>
              <a:rPr spc="11" dirty="0"/>
              <a:t>e</a:t>
            </a:r>
            <a:r>
              <a:rPr dirty="0"/>
              <a:t>rs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lef</a:t>
            </a:r>
            <a:r>
              <a:rPr dirty="0"/>
              <a:t>t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5" dirty="0"/>
              <a:t>;</a:t>
            </a:r>
            <a:r>
              <a:rPr spc="-5" dirty="0"/>
              <a:t>-</a:t>
            </a:r>
            <a:r>
              <a:rPr dirty="0"/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44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0120" y="1060703"/>
            <a:ext cx="1680971" cy="1461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9448" y="2993136"/>
            <a:ext cx="733044" cy="652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4312" y="3017521"/>
            <a:ext cx="623569" cy="556260"/>
          </a:xfrm>
          <a:custGeom>
            <a:avLst/>
            <a:gdLst/>
            <a:ahLst/>
            <a:cxnLst/>
            <a:rect l="l" t="t" r="r" b="b"/>
            <a:pathLst>
              <a:path w="623569" h="556260">
                <a:moveTo>
                  <a:pt x="0" y="278129"/>
                </a:moveTo>
                <a:lnTo>
                  <a:pt x="155828" y="278129"/>
                </a:lnTo>
                <a:lnTo>
                  <a:pt x="155828" y="0"/>
                </a:lnTo>
                <a:lnTo>
                  <a:pt x="467486" y="0"/>
                </a:lnTo>
                <a:lnTo>
                  <a:pt x="467486" y="278129"/>
                </a:lnTo>
                <a:lnTo>
                  <a:pt x="623315" y="278129"/>
                </a:lnTo>
                <a:lnTo>
                  <a:pt x="311657" y="556259"/>
                </a:lnTo>
                <a:lnTo>
                  <a:pt x="0" y="278129"/>
                </a:lnTo>
                <a:close/>
              </a:path>
            </a:pathLst>
          </a:custGeom>
          <a:ln w="9143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3403" y="2596082"/>
            <a:ext cx="10445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Pinout</a:t>
            </a:r>
            <a:r>
              <a:rPr sz="1200" b="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izard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37333" y="1350264"/>
            <a:ext cx="2706623" cy="1152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76273" y="2584144"/>
            <a:ext cx="13379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15" dirty="0">
                <a:solidFill>
                  <a:srgbClr val="001F52"/>
                </a:solidFill>
                <a:latin typeface="Arial"/>
                <a:cs typeface="Arial"/>
              </a:rPr>
              <a:t>Clo</a:t>
            </a:r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200" b="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1200" b="1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7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001F52"/>
                </a:solidFill>
                <a:latin typeface="Arial"/>
                <a:cs typeface="Arial"/>
              </a:rPr>
              <a:t>ee</a:t>
            </a:r>
            <a:r>
              <a:rPr sz="1200" b="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izard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50436" y="2991612"/>
            <a:ext cx="731518" cy="6522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05300" y="3015996"/>
            <a:ext cx="622300" cy="556260"/>
          </a:xfrm>
          <a:custGeom>
            <a:avLst/>
            <a:gdLst/>
            <a:ahLst/>
            <a:cxnLst/>
            <a:rect l="l" t="t" r="r" b="b"/>
            <a:pathLst>
              <a:path w="622300" h="556260">
                <a:moveTo>
                  <a:pt x="621791" y="278129"/>
                </a:moveTo>
                <a:lnTo>
                  <a:pt x="466343" y="278129"/>
                </a:lnTo>
                <a:lnTo>
                  <a:pt x="466343" y="0"/>
                </a:lnTo>
                <a:lnTo>
                  <a:pt x="155447" y="0"/>
                </a:lnTo>
                <a:lnTo>
                  <a:pt x="155447" y="278129"/>
                </a:lnTo>
                <a:lnTo>
                  <a:pt x="0" y="278129"/>
                </a:lnTo>
                <a:lnTo>
                  <a:pt x="310895" y="556259"/>
                </a:lnTo>
                <a:lnTo>
                  <a:pt x="621791" y="278129"/>
                </a:lnTo>
                <a:close/>
              </a:path>
            </a:pathLst>
          </a:custGeom>
          <a:ln w="9143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11822" y="1280159"/>
            <a:ext cx="1655065" cy="1139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35121" y="2589986"/>
            <a:ext cx="18827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207" marR="5081" indent="-680141"/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sz="1200" b="1" spc="-15" dirty="0">
                <a:solidFill>
                  <a:srgbClr val="001F52"/>
                </a:solidFill>
                <a:latin typeface="Arial"/>
                <a:cs typeface="Arial"/>
              </a:rPr>
              <a:t>riph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1200" b="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ls</a:t>
            </a:r>
            <a:r>
              <a:rPr sz="1200" b="1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srgbClr val="001F52"/>
                </a:solidFill>
                <a:latin typeface="Arial"/>
                <a:cs typeface="Arial"/>
              </a:rPr>
              <a:t>&amp;</a:t>
            </a:r>
            <a:r>
              <a:rPr sz="1200" b="1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iddl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200" b="1" spc="1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0" b="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1200" b="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izard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46164" y="2993136"/>
            <a:ext cx="733044" cy="652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1029" y="3017521"/>
            <a:ext cx="623569" cy="556260"/>
          </a:xfrm>
          <a:custGeom>
            <a:avLst/>
            <a:gdLst/>
            <a:ahLst/>
            <a:cxnLst/>
            <a:rect l="l" t="t" r="r" b="b"/>
            <a:pathLst>
              <a:path w="623570" h="556260">
                <a:moveTo>
                  <a:pt x="623315" y="278129"/>
                </a:moveTo>
                <a:lnTo>
                  <a:pt x="467502" y="278129"/>
                </a:lnTo>
                <a:lnTo>
                  <a:pt x="467502" y="0"/>
                </a:lnTo>
                <a:lnTo>
                  <a:pt x="155844" y="0"/>
                </a:lnTo>
                <a:lnTo>
                  <a:pt x="155844" y="278129"/>
                </a:lnTo>
                <a:lnTo>
                  <a:pt x="0" y="278129"/>
                </a:lnTo>
                <a:lnTo>
                  <a:pt x="311657" y="556259"/>
                </a:lnTo>
                <a:lnTo>
                  <a:pt x="623315" y="278129"/>
                </a:lnTo>
                <a:close/>
              </a:path>
            </a:pathLst>
          </a:custGeom>
          <a:ln w="9143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07907" y="1173480"/>
            <a:ext cx="2193036" cy="1341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50940" y="2579827"/>
            <a:ext cx="150622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2961" marR="5081" indent="-490896"/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1200" b="1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0" b="1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1200" b="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nsump</a:t>
            </a:r>
            <a:r>
              <a:rPr sz="1200" b="1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200" b="1" spc="-11" dirty="0">
                <a:solidFill>
                  <a:srgbClr val="001F52"/>
                </a:solidFill>
                <a:latin typeface="Arial"/>
                <a:cs typeface="Arial"/>
              </a:rPr>
              <a:t>ion</a:t>
            </a:r>
            <a:r>
              <a:rPr sz="1200" b="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200" b="1" spc="-2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200" b="1" spc="-5" dirty="0">
                <a:solidFill>
                  <a:srgbClr val="001F52"/>
                </a:solidFill>
                <a:latin typeface="Arial"/>
                <a:cs typeface="Arial"/>
              </a:rPr>
              <a:t>izard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137905" y="2971801"/>
            <a:ext cx="733044" cy="6522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92769" y="2996183"/>
            <a:ext cx="623569" cy="556260"/>
          </a:xfrm>
          <a:custGeom>
            <a:avLst/>
            <a:gdLst/>
            <a:ahLst/>
            <a:cxnLst/>
            <a:rect l="l" t="t" r="r" b="b"/>
            <a:pathLst>
              <a:path w="623570" h="556260">
                <a:moveTo>
                  <a:pt x="0" y="278129"/>
                </a:moveTo>
                <a:lnTo>
                  <a:pt x="155844" y="278129"/>
                </a:lnTo>
                <a:lnTo>
                  <a:pt x="155844" y="0"/>
                </a:lnTo>
                <a:lnTo>
                  <a:pt x="467502" y="0"/>
                </a:lnTo>
                <a:lnTo>
                  <a:pt x="467502" y="278129"/>
                </a:lnTo>
                <a:lnTo>
                  <a:pt x="623315" y="278129"/>
                </a:lnTo>
                <a:lnTo>
                  <a:pt x="311657" y="556259"/>
                </a:lnTo>
                <a:lnTo>
                  <a:pt x="0" y="278129"/>
                </a:lnTo>
                <a:close/>
              </a:path>
            </a:pathLst>
          </a:custGeom>
          <a:ln w="9143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64708" y="5945123"/>
            <a:ext cx="914400" cy="914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999485" y="4120288"/>
            <a:ext cx="2226310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b="1" spc="-20" dirty="0">
                <a:solidFill>
                  <a:srgbClr val="39A8DC"/>
                </a:solidFill>
                <a:latin typeface="Arial"/>
                <a:cs typeface="Arial"/>
              </a:rPr>
              <a:t>ST</a:t>
            </a:r>
            <a:r>
              <a:rPr sz="2401" b="1" spc="-25" dirty="0">
                <a:solidFill>
                  <a:srgbClr val="39A8DC"/>
                </a:solidFill>
                <a:latin typeface="Arial"/>
                <a:cs typeface="Arial"/>
              </a:rPr>
              <a:t>M</a:t>
            </a:r>
            <a:r>
              <a:rPr sz="2401" spc="-5" dirty="0">
                <a:solidFill>
                  <a:srgbClr val="39A8DC"/>
                </a:solidFill>
                <a:latin typeface="Arial"/>
                <a:cs typeface="Arial"/>
              </a:rPr>
              <a:t>32</a:t>
            </a:r>
            <a:r>
              <a:rPr sz="2401" b="1" spc="-5" dirty="0">
                <a:solidFill>
                  <a:srgbClr val="39A8DC"/>
                </a:solidFill>
                <a:latin typeface="Arial"/>
                <a:cs typeface="Arial"/>
              </a:rPr>
              <a:t>Cub</a:t>
            </a:r>
            <a:r>
              <a:rPr sz="2401" b="1" spc="-11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39A8DC"/>
                </a:solidFill>
                <a:latin typeface="Arial"/>
                <a:cs typeface="Arial"/>
              </a:rPr>
              <a:t>MX</a:t>
            </a:r>
            <a:endParaRPr sz="2401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4147" y="4303777"/>
            <a:ext cx="2235707" cy="1676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1305" y="4640580"/>
            <a:ext cx="501395" cy="5013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37579" y="5059861"/>
            <a:ext cx="2197644" cy="177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39356" y="5551932"/>
            <a:ext cx="1261873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01078" y="5618227"/>
            <a:ext cx="1130936" cy="622300"/>
          </a:xfrm>
          <a:custGeom>
            <a:avLst/>
            <a:gdLst/>
            <a:ahLst/>
            <a:cxnLst/>
            <a:rect l="l" t="t" r="r" b="b"/>
            <a:pathLst>
              <a:path w="1130934" h="622300">
                <a:moveTo>
                  <a:pt x="819911" y="621791"/>
                </a:moveTo>
                <a:lnTo>
                  <a:pt x="819911" y="466343"/>
                </a:lnTo>
                <a:lnTo>
                  <a:pt x="0" y="466343"/>
                </a:lnTo>
                <a:lnTo>
                  <a:pt x="0" y="155447"/>
                </a:lnTo>
                <a:lnTo>
                  <a:pt x="819911" y="155447"/>
                </a:lnTo>
                <a:lnTo>
                  <a:pt x="819911" y="0"/>
                </a:lnTo>
                <a:lnTo>
                  <a:pt x="1130807" y="310895"/>
                </a:lnTo>
                <a:lnTo>
                  <a:pt x="819911" y="621791"/>
                </a:lnTo>
                <a:close/>
              </a:path>
            </a:pathLst>
          </a:custGeom>
          <a:ln w="38099">
            <a:solidFill>
              <a:srgbClr val="001F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223004" y="4954930"/>
            <a:ext cx="255079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79" marR="5081" indent="-288313"/>
            <a:r>
              <a:rPr sz="1350" b="1" dirty="0">
                <a:latin typeface="Arial"/>
                <a:cs typeface="Arial"/>
              </a:rPr>
              <a:t>Gene</a:t>
            </a:r>
            <a:r>
              <a:rPr sz="1350" b="1" spc="-5" dirty="0">
                <a:latin typeface="Arial"/>
                <a:cs typeface="Arial"/>
              </a:rPr>
              <a:t>ra</a:t>
            </a:r>
            <a:r>
              <a:rPr sz="1350" b="1" spc="5" dirty="0">
                <a:latin typeface="Arial"/>
                <a:cs typeface="Arial"/>
              </a:rPr>
              <a:t>t</a:t>
            </a:r>
            <a:r>
              <a:rPr sz="1350" b="1" spc="-11" dirty="0">
                <a:latin typeface="Arial"/>
                <a:cs typeface="Arial"/>
              </a:rPr>
              <a:t>e</a:t>
            </a:r>
            <a:r>
              <a:rPr sz="1350" b="1" dirty="0">
                <a:latin typeface="Arial"/>
                <a:cs typeface="Arial"/>
              </a:rPr>
              <a:t>s</a:t>
            </a:r>
            <a:r>
              <a:rPr sz="1350" b="1" dirty="0">
                <a:latin typeface="Times New Roman"/>
                <a:cs typeface="Times New Roman"/>
              </a:rPr>
              <a:t> </a:t>
            </a:r>
            <a:r>
              <a:rPr sz="1350" b="1" spc="-11" dirty="0">
                <a:latin typeface="Arial"/>
                <a:cs typeface="Arial"/>
              </a:rPr>
              <a:t>I</a:t>
            </a:r>
            <a:r>
              <a:rPr sz="1350" b="1" dirty="0">
                <a:latin typeface="Arial"/>
                <a:cs typeface="Arial"/>
              </a:rPr>
              <a:t>n</a:t>
            </a:r>
            <a:r>
              <a:rPr sz="1350" b="1" spc="-11" dirty="0">
                <a:latin typeface="Arial"/>
                <a:cs typeface="Arial"/>
              </a:rPr>
              <a:t>i</a:t>
            </a:r>
            <a:r>
              <a:rPr sz="1350" b="1" dirty="0">
                <a:latin typeface="Arial"/>
                <a:cs typeface="Arial"/>
              </a:rPr>
              <a:t>t</a:t>
            </a:r>
            <a:r>
              <a:rPr sz="1350" b="1" spc="-11" dirty="0">
                <a:latin typeface="Arial"/>
                <a:cs typeface="Arial"/>
              </a:rPr>
              <a:t>i</a:t>
            </a:r>
            <a:r>
              <a:rPr sz="1350" b="1" spc="-5" dirty="0">
                <a:latin typeface="Arial"/>
                <a:cs typeface="Arial"/>
              </a:rPr>
              <a:t>al</a:t>
            </a:r>
            <a:r>
              <a:rPr sz="1350" b="1" spc="-11" dirty="0">
                <a:latin typeface="Arial"/>
                <a:cs typeface="Arial"/>
              </a:rPr>
              <a:t>i</a:t>
            </a:r>
            <a:r>
              <a:rPr sz="1350" b="1" dirty="0">
                <a:latin typeface="Arial"/>
                <a:cs typeface="Arial"/>
              </a:rPr>
              <a:t>z</a:t>
            </a:r>
            <a:r>
              <a:rPr sz="1350" b="1" spc="-5" dirty="0">
                <a:latin typeface="Arial"/>
                <a:cs typeface="Arial"/>
              </a:rPr>
              <a:t>a</a:t>
            </a:r>
            <a:r>
              <a:rPr sz="1350" b="1" spc="5" dirty="0">
                <a:latin typeface="Arial"/>
                <a:cs typeface="Arial"/>
              </a:rPr>
              <a:t>t</a:t>
            </a:r>
            <a:r>
              <a:rPr sz="1350" b="1" spc="-11" dirty="0">
                <a:latin typeface="Arial"/>
                <a:cs typeface="Arial"/>
              </a:rPr>
              <a:t>i</a:t>
            </a:r>
            <a:r>
              <a:rPr sz="1350" b="1" dirty="0">
                <a:latin typeface="Arial"/>
                <a:cs typeface="Arial"/>
              </a:rPr>
              <a:t>on</a:t>
            </a:r>
            <a:r>
              <a:rPr sz="1350" b="1" spc="20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C</a:t>
            </a:r>
            <a:r>
              <a:rPr sz="1350" b="1" spc="25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Code</a:t>
            </a:r>
            <a:r>
              <a:rPr sz="1350" b="1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based</a:t>
            </a:r>
            <a:r>
              <a:rPr sz="1350" b="1" spc="5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on</a:t>
            </a:r>
            <a:r>
              <a:rPr sz="1350" b="1" spc="31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user</a:t>
            </a:r>
            <a:r>
              <a:rPr sz="1350" b="1" spc="20" dirty="0">
                <a:latin typeface="Times New Roman"/>
                <a:cs typeface="Times New Roman"/>
              </a:rPr>
              <a:t> </a:t>
            </a:r>
            <a:r>
              <a:rPr sz="1350" b="1" spc="-5" dirty="0">
                <a:latin typeface="Arial"/>
                <a:cs typeface="Arial"/>
              </a:rPr>
              <a:t>choice</a:t>
            </a:r>
            <a:r>
              <a:rPr sz="1350" b="1" dirty="0">
                <a:latin typeface="Arial"/>
                <a:cs typeface="Arial"/>
              </a:rPr>
              <a:t>s</a:t>
            </a:r>
            <a:r>
              <a:rPr sz="1350" b="1" spc="11" dirty="0">
                <a:latin typeface="Times New Roman"/>
                <a:cs typeface="Times New Roman"/>
              </a:rPr>
              <a:t> </a:t>
            </a:r>
            <a:r>
              <a:rPr sz="1350" b="1" dirty="0">
                <a:latin typeface="Arial"/>
                <a:cs typeface="Arial"/>
              </a:rPr>
              <a:t>!</a:t>
            </a:r>
            <a:endParaRPr sz="13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56121" y="4672584"/>
            <a:ext cx="1289303" cy="8961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0902" y="3603498"/>
            <a:ext cx="9804400" cy="451484"/>
          </a:xfrm>
          <a:custGeom>
            <a:avLst/>
            <a:gdLst/>
            <a:ahLst/>
            <a:cxnLst/>
            <a:rect l="l" t="t" r="r" b="b"/>
            <a:pathLst>
              <a:path w="9804400" h="451485">
                <a:moveTo>
                  <a:pt x="9803891" y="0"/>
                </a:moveTo>
                <a:lnTo>
                  <a:pt x="0" y="0"/>
                </a:lnTo>
                <a:lnTo>
                  <a:pt x="4901945" y="451103"/>
                </a:lnTo>
                <a:lnTo>
                  <a:pt x="9803891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0902" y="3603498"/>
            <a:ext cx="9804400" cy="451484"/>
          </a:xfrm>
          <a:custGeom>
            <a:avLst/>
            <a:gdLst/>
            <a:ahLst/>
            <a:cxnLst/>
            <a:rect l="l" t="t" r="r" b="b"/>
            <a:pathLst>
              <a:path w="9804400" h="451485">
                <a:moveTo>
                  <a:pt x="9803891" y="0"/>
                </a:moveTo>
                <a:lnTo>
                  <a:pt x="4901945" y="451103"/>
                </a:lnTo>
                <a:lnTo>
                  <a:pt x="0" y="0"/>
                </a:lnTo>
                <a:lnTo>
                  <a:pt x="9803891" y="0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853056" y="131636"/>
            <a:ext cx="753935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What</a:t>
            </a:r>
            <a:r>
              <a:rPr sz="4800" spc="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it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is</a:t>
            </a:r>
            <a:r>
              <a:rPr sz="48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STM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3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2Cu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eM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4800" spc="1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19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2743" y="3916680"/>
            <a:ext cx="707136" cy="1059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89493" y="4072128"/>
            <a:ext cx="1051559" cy="748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0299" y="4921889"/>
            <a:ext cx="2216150" cy="1347470"/>
          </a:xfrm>
          <a:custGeom>
            <a:avLst/>
            <a:gdLst/>
            <a:ahLst/>
            <a:cxnLst/>
            <a:rect l="l" t="t" r="r" b="b"/>
            <a:pathLst>
              <a:path w="2216150" h="1347470">
                <a:moveTo>
                  <a:pt x="1351025" y="0"/>
                </a:moveTo>
                <a:lnTo>
                  <a:pt x="1292595" y="591180"/>
                </a:lnTo>
                <a:lnTo>
                  <a:pt x="125553" y="591181"/>
                </a:lnTo>
                <a:lnTo>
                  <a:pt x="110901" y="592072"/>
                </a:lnTo>
                <a:lnTo>
                  <a:pt x="70315" y="604106"/>
                </a:lnTo>
                <a:lnTo>
                  <a:pt x="36754" y="628211"/>
                </a:lnTo>
                <a:lnTo>
                  <a:pt x="12751" y="661852"/>
                </a:lnTo>
                <a:lnTo>
                  <a:pt x="843" y="702495"/>
                </a:lnTo>
                <a:lnTo>
                  <a:pt x="0" y="1221524"/>
                </a:lnTo>
                <a:lnTo>
                  <a:pt x="891" y="1236175"/>
                </a:lnTo>
                <a:lnTo>
                  <a:pt x="12925" y="1276761"/>
                </a:lnTo>
                <a:lnTo>
                  <a:pt x="37029" y="1310324"/>
                </a:lnTo>
                <a:lnTo>
                  <a:pt x="70668" y="1334330"/>
                </a:lnTo>
                <a:lnTo>
                  <a:pt x="111308" y="1346240"/>
                </a:lnTo>
                <a:lnTo>
                  <a:pt x="125973" y="1347084"/>
                </a:lnTo>
                <a:lnTo>
                  <a:pt x="2090341" y="1347084"/>
                </a:lnTo>
                <a:lnTo>
                  <a:pt x="2132705" y="1339635"/>
                </a:lnTo>
                <a:lnTo>
                  <a:pt x="2168890" y="1319270"/>
                </a:lnTo>
                <a:lnTo>
                  <a:pt x="2196360" y="1288524"/>
                </a:lnTo>
                <a:lnTo>
                  <a:pt x="2212581" y="1249935"/>
                </a:lnTo>
                <a:lnTo>
                  <a:pt x="2215894" y="716741"/>
                </a:lnTo>
                <a:lnTo>
                  <a:pt x="2215003" y="702088"/>
                </a:lnTo>
                <a:lnTo>
                  <a:pt x="2202969" y="661499"/>
                </a:lnTo>
                <a:lnTo>
                  <a:pt x="2178865" y="627936"/>
                </a:lnTo>
                <a:lnTo>
                  <a:pt x="2145226" y="603933"/>
                </a:lnTo>
                <a:lnTo>
                  <a:pt x="2104585" y="592024"/>
                </a:lnTo>
                <a:lnTo>
                  <a:pt x="2089921" y="591180"/>
                </a:lnTo>
                <a:lnTo>
                  <a:pt x="1846569" y="591180"/>
                </a:lnTo>
                <a:lnTo>
                  <a:pt x="13510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0297" y="4921889"/>
            <a:ext cx="2216150" cy="1347470"/>
          </a:xfrm>
          <a:custGeom>
            <a:avLst/>
            <a:gdLst/>
            <a:ahLst/>
            <a:cxnLst/>
            <a:rect l="l" t="t" r="r" b="b"/>
            <a:pathLst>
              <a:path w="2216150" h="1347470">
                <a:moveTo>
                  <a:pt x="0" y="717160"/>
                </a:moveTo>
                <a:lnTo>
                  <a:pt x="7314" y="674747"/>
                </a:lnTo>
                <a:lnTo>
                  <a:pt x="27566" y="638490"/>
                </a:lnTo>
                <a:lnTo>
                  <a:pt x="58223" y="610925"/>
                </a:lnTo>
                <a:lnTo>
                  <a:pt x="96749" y="594586"/>
                </a:lnTo>
                <a:lnTo>
                  <a:pt x="1292595" y="591180"/>
                </a:lnTo>
                <a:lnTo>
                  <a:pt x="1351025" y="0"/>
                </a:lnTo>
                <a:lnTo>
                  <a:pt x="1846569" y="591180"/>
                </a:lnTo>
                <a:lnTo>
                  <a:pt x="2089922" y="591180"/>
                </a:lnTo>
                <a:lnTo>
                  <a:pt x="2104586" y="592024"/>
                </a:lnTo>
                <a:lnTo>
                  <a:pt x="2145226" y="603933"/>
                </a:lnTo>
                <a:lnTo>
                  <a:pt x="2178866" y="627936"/>
                </a:lnTo>
                <a:lnTo>
                  <a:pt x="2202970" y="661499"/>
                </a:lnTo>
                <a:lnTo>
                  <a:pt x="2215004" y="702088"/>
                </a:lnTo>
                <a:lnTo>
                  <a:pt x="2215895" y="1221104"/>
                </a:lnTo>
                <a:lnTo>
                  <a:pt x="2215051" y="1235768"/>
                </a:lnTo>
                <a:lnTo>
                  <a:pt x="2203143" y="1276408"/>
                </a:lnTo>
                <a:lnTo>
                  <a:pt x="2179141" y="1310049"/>
                </a:lnTo>
                <a:lnTo>
                  <a:pt x="2145579" y="1334156"/>
                </a:lnTo>
                <a:lnTo>
                  <a:pt x="2104993" y="1346192"/>
                </a:lnTo>
                <a:lnTo>
                  <a:pt x="1292595" y="1347084"/>
                </a:lnTo>
                <a:lnTo>
                  <a:pt x="125973" y="1347084"/>
                </a:lnTo>
                <a:lnTo>
                  <a:pt x="83563" y="1339769"/>
                </a:lnTo>
                <a:lnTo>
                  <a:pt x="47308" y="1319513"/>
                </a:lnTo>
                <a:lnTo>
                  <a:pt x="19744" y="1288854"/>
                </a:lnTo>
                <a:lnTo>
                  <a:pt x="3405" y="1250327"/>
                </a:lnTo>
                <a:lnTo>
                  <a:pt x="0" y="1221524"/>
                </a:lnTo>
                <a:lnTo>
                  <a:pt x="0" y="717160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98797" y="5596590"/>
            <a:ext cx="1978026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algn="ctr"/>
            <a:r>
              <a:rPr sz="1350" spc="-5" dirty="0">
                <a:latin typeface="Arial"/>
                <a:cs typeface="Arial"/>
              </a:rPr>
              <a:t>Su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dirty="0">
                <a:latin typeface="Arial"/>
                <a:cs typeface="Arial"/>
              </a:rPr>
              <a:t>or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in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ile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lik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n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s,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pi</a:t>
            </a:r>
            <a:r>
              <a:rPr sz="1350" spc="5" dirty="0">
                <a:latin typeface="Arial"/>
                <a:cs typeface="Arial"/>
              </a:rPr>
              <a:t>c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g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hic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-20" dirty="0">
                <a:latin typeface="Arial"/>
                <a:cs typeface="Arial"/>
              </a:rPr>
              <a:t>x</a:t>
            </a:r>
            <a:r>
              <a:rPr sz="1350" dirty="0">
                <a:latin typeface="Arial"/>
                <a:cs typeface="Arial"/>
              </a:rPr>
              <a:t>ample</a:t>
            </a:r>
            <a:r>
              <a:rPr sz="1350" spc="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-2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…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91639" y="3808477"/>
            <a:ext cx="1723642" cy="1723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33171" y="161278"/>
            <a:ext cx="960882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STM32Cube</a:t>
            </a:r>
            <a:r>
              <a:rPr sz="4300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FW</a:t>
            </a:r>
            <a:r>
              <a:rPr sz="43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Package</a:t>
            </a:r>
            <a:r>
              <a:rPr sz="43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Or</a:t>
            </a:r>
            <a:r>
              <a:rPr sz="4300" spc="-40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anization</a:t>
            </a:r>
            <a:endParaRPr sz="4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1141" y="2374391"/>
            <a:ext cx="1738884" cy="824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09033" y="2386583"/>
            <a:ext cx="2075688" cy="841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3812" y="2394206"/>
            <a:ext cx="1653539" cy="7391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29740" y="3424427"/>
            <a:ext cx="1565148" cy="824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5168" y="3566159"/>
            <a:ext cx="1574292" cy="5836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2412" y="3444241"/>
            <a:ext cx="1479803" cy="7391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20440" y="3424427"/>
            <a:ext cx="1565148" cy="824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39896" y="3566159"/>
            <a:ext cx="1126236" cy="5836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3111" y="3444241"/>
            <a:ext cx="1479803" cy="7391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11142" y="3424427"/>
            <a:ext cx="1565147" cy="824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98948" y="3566159"/>
            <a:ext cx="1586483" cy="5836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53811" y="3444241"/>
            <a:ext cx="1479803" cy="7391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1840" y="3424427"/>
            <a:ext cx="1565148" cy="824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67956" y="3566159"/>
            <a:ext cx="1229868" cy="5836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44511" y="3444241"/>
            <a:ext cx="1479803" cy="7391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92540" y="3424427"/>
            <a:ext cx="1565148" cy="8244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04377" y="3566159"/>
            <a:ext cx="1138426" cy="583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35212" y="3444241"/>
            <a:ext cx="1479803" cy="7391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8187" y="1564387"/>
            <a:ext cx="2319654" cy="838835"/>
          </a:xfrm>
          <a:custGeom>
            <a:avLst/>
            <a:gdLst/>
            <a:ahLst/>
            <a:cxnLst/>
            <a:rect l="l" t="t" r="r" b="b"/>
            <a:pathLst>
              <a:path w="2319654" h="838835">
                <a:moveTo>
                  <a:pt x="2247656" y="0"/>
                </a:moveTo>
                <a:lnTo>
                  <a:pt x="71822" y="0"/>
                </a:lnTo>
                <a:lnTo>
                  <a:pt x="31640" y="12276"/>
                </a:lnTo>
                <a:lnTo>
                  <a:pt x="5636" y="43884"/>
                </a:lnTo>
                <a:lnTo>
                  <a:pt x="0" y="359469"/>
                </a:lnTo>
                <a:lnTo>
                  <a:pt x="1466" y="373960"/>
                </a:lnTo>
                <a:lnTo>
                  <a:pt x="21047" y="410276"/>
                </a:lnTo>
                <a:lnTo>
                  <a:pt x="57377" y="429835"/>
                </a:lnTo>
                <a:lnTo>
                  <a:pt x="71871" y="431291"/>
                </a:lnTo>
                <a:lnTo>
                  <a:pt x="386577" y="431291"/>
                </a:lnTo>
                <a:lnTo>
                  <a:pt x="767852" y="838443"/>
                </a:lnTo>
                <a:lnTo>
                  <a:pt x="966459" y="431291"/>
                </a:lnTo>
                <a:lnTo>
                  <a:pt x="2247705" y="431291"/>
                </a:lnTo>
                <a:lnTo>
                  <a:pt x="2262196" y="429825"/>
                </a:lnTo>
                <a:lnTo>
                  <a:pt x="2298512" y="410244"/>
                </a:lnTo>
                <a:lnTo>
                  <a:pt x="2318071" y="373913"/>
                </a:lnTo>
                <a:lnTo>
                  <a:pt x="2319527" y="71822"/>
                </a:lnTo>
                <a:lnTo>
                  <a:pt x="2318061" y="57331"/>
                </a:lnTo>
                <a:lnTo>
                  <a:pt x="2298480" y="21015"/>
                </a:lnTo>
                <a:lnTo>
                  <a:pt x="2262149" y="1456"/>
                </a:lnTo>
                <a:lnTo>
                  <a:pt x="2247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98187" y="1564387"/>
            <a:ext cx="2319654" cy="838835"/>
          </a:xfrm>
          <a:custGeom>
            <a:avLst/>
            <a:gdLst/>
            <a:ahLst/>
            <a:cxnLst/>
            <a:rect l="l" t="t" r="r" b="b"/>
            <a:pathLst>
              <a:path w="2319654" h="838835">
                <a:moveTo>
                  <a:pt x="0" y="71871"/>
                </a:moveTo>
                <a:lnTo>
                  <a:pt x="12251" y="31678"/>
                </a:lnTo>
                <a:lnTo>
                  <a:pt x="43841" y="5654"/>
                </a:lnTo>
                <a:lnTo>
                  <a:pt x="386577" y="0"/>
                </a:lnTo>
                <a:lnTo>
                  <a:pt x="2247656" y="0"/>
                </a:lnTo>
                <a:lnTo>
                  <a:pt x="2287849" y="12251"/>
                </a:lnTo>
                <a:lnTo>
                  <a:pt x="2313873" y="43841"/>
                </a:lnTo>
                <a:lnTo>
                  <a:pt x="2319527" y="359420"/>
                </a:lnTo>
                <a:lnTo>
                  <a:pt x="2318071" y="373913"/>
                </a:lnTo>
                <a:lnTo>
                  <a:pt x="2298512" y="410244"/>
                </a:lnTo>
                <a:lnTo>
                  <a:pt x="2262196" y="429825"/>
                </a:lnTo>
                <a:lnTo>
                  <a:pt x="966459" y="431291"/>
                </a:lnTo>
                <a:lnTo>
                  <a:pt x="767852" y="838443"/>
                </a:lnTo>
                <a:lnTo>
                  <a:pt x="386577" y="431291"/>
                </a:lnTo>
                <a:lnTo>
                  <a:pt x="71871" y="431291"/>
                </a:lnTo>
                <a:lnTo>
                  <a:pt x="57377" y="429835"/>
                </a:lnTo>
                <a:lnTo>
                  <a:pt x="21047" y="410276"/>
                </a:lnTo>
                <a:lnTo>
                  <a:pt x="1466" y="373960"/>
                </a:lnTo>
                <a:lnTo>
                  <a:pt x="0" y="251581"/>
                </a:lnTo>
                <a:lnTo>
                  <a:pt x="0" y="71871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82519" y="1587903"/>
            <a:ext cx="2101215" cy="14696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5" marR="5081" indent="406433"/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n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b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3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u</a:t>
            </a:r>
            <a:r>
              <a:rPr sz="1350" spc="-5" dirty="0">
                <a:latin typeface="Arial"/>
                <a:cs typeface="Arial"/>
              </a:rPr>
              <a:t>n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in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3</a:t>
            </a:r>
            <a:r>
              <a:rPr sz="1350" dirty="0">
                <a:latin typeface="Arial"/>
                <a:cs typeface="Arial"/>
              </a:rPr>
              <a:t>2C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dirty="0">
                <a:latin typeface="Arial"/>
                <a:cs typeface="Arial"/>
              </a:rPr>
              <a:t>b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dirty="0">
                <a:latin typeface="Arial"/>
                <a:cs typeface="Arial"/>
              </a:rPr>
              <a:t>X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spc="5" dirty="0">
                <a:latin typeface="Arial"/>
                <a:cs typeface="Arial"/>
              </a:rPr>
              <a:t>s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y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88907" marR="509948" indent="-76206">
              <a:lnSpc>
                <a:spcPts val="2030"/>
              </a:lnSpc>
              <a:spcBef>
                <a:spcPts val="1130"/>
              </a:spcBef>
            </a:pPr>
            <a:r>
              <a:rPr sz="1850" spc="11" dirty="0">
                <a:solidFill>
                  <a:srgbClr val="FFFFFF"/>
                </a:solidFill>
                <a:latin typeface="Arial"/>
                <a:cs typeface="Arial"/>
              </a:rPr>
              <a:t>STM32</a:t>
            </a:r>
            <a:r>
              <a:rPr sz="1850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850" spc="-1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1850" spc="1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50" spc="-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packa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850" spc="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97508" y="3683644"/>
            <a:ext cx="122936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50" spc="11" dirty="0">
                <a:solidFill>
                  <a:srgbClr val="FFFFFF"/>
                </a:solidFill>
                <a:latin typeface="Arial"/>
                <a:cs typeface="Arial"/>
              </a:rPr>
              <a:t>cum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nts</a:t>
            </a:r>
            <a:endParaRPr sz="1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12239" y="3683644"/>
            <a:ext cx="78041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Dr</a:t>
            </a:r>
            <a:r>
              <a:rPr sz="1850" spc="11" dirty="0">
                <a:solidFill>
                  <a:srgbClr val="FFFFFF"/>
                </a:solidFill>
                <a:latin typeface="Arial"/>
                <a:cs typeface="Arial"/>
              </a:rPr>
              <a:t>iv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2816" y="3683644"/>
            <a:ext cx="1240155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dle</a:t>
            </a:r>
            <a:r>
              <a:rPr sz="1850" spc="-1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41445" y="3683644"/>
            <a:ext cx="88519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Proj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ects</a:t>
            </a:r>
            <a:endParaRPr sz="18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77865" y="3683644"/>
            <a:ext cx="793750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850" spc="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850" dirty="0">
                <a:solidFill>
                  <a:srgbClr val="FFFFFF"/>
                </a:solidFill>
                <a:latin typeface="Arial"/>
                <a:cs typeface="Arial"/>
              </a:rPr>
              <a:t>til</a:t>
            </a:r>
            <a:r>
              <a:rPr sz="1850" spc="5" dirty="0">
                <a:solidFill>
                  <a:srgbClr val="FFFFFF"/>
                </a:solidFill>
                <a:latin typeface="Arial"/>
                <a:cs typeface="Arial"/>
              </a:rPr>
              <a:t>ities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44239" y="2259331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3042" y="2259330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03042" y="2259331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03042" y="2259330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44438" y="1525525"/>
            <a:ext cx="0" cy="1322070"/>
          </a:xfrm>
          <a:custGeom>
            <a:avLst/>
            <a:gdLst/>
            <a:ahLst/>
            <a:cxnLst/>
            <a:rect l="l" t="t" r="r" b="b"/>
            <a:pathLst>
              <a:path h="1322070">
                <a:moveTo>
                  <a:pt x="0" y="0"/>
                </a:moveTo>
                <a:lnTo>
                  <a:pt x="0" y="1322069"/>
                </a:lnTo>
              </a:path>
            </a:pathLst>
          </a:custGeom>
          <a:ln w="26304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55214" y="2552702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96412" y="2405635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55214" y="2405633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55214" y="2405635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55214" y="2405633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96412" y="1673352"/>
            <a:ext cx="0" cy="1320800"/>
          </a:xfrm>
          <a:custGeom>
            <a:avLst/>
            <a:gdLst/>
            <a:ahLst/>
            <a:cxnLst/>
            <a:rect l="l" t="t" r="r" b="b"/>
            <a:pathLst>
              <a:path h="1320800">
                <a:moveTo>
                  <a:pt x="0" y="0"/>
                </a:moveTo>
                <a:lnTo>
                  <a:pt x="0" y="132054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03042" y="1967103"/>
            <a:ext cx="441959" cy="440055"/>
          </a:xfrm>
          <a:custGeom>
            <a:avLst/>
            <a:gdLst/>
            <a:ahLst/>
            <a:cxnLst/>
            <a:rect l="l" t="t" r="r" b="b"/>
            <a:pathLst>
              <a:path w="441960" h="440055">
                <a:moveTo>
                  <a:pt x="0" y="440054"/>
                </a:moveTo>
                <a:lnTo>
                  <a:pt x="441578" y="440054"/>
                </a:lnTo>
                <a:lnTo>
                  <a:pt x="441578" y="0"/>
                </a:lnTo>
                <a:lnTo>
                  <a:pt x="0" y="0"/>
                </a:lnTo>
                <a:lnTo>
                  <a:pt x="0" y="440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44637" y="1820419"/>
            <a:ext cx="146685" cy="586740"/>
          </a:xfrm>
          <a:custGeom>
            <a:avLst/>
            <a:gdLst/>
            <a:ahLst/>
            <a:cxnLst/>
            <a:rect l="l" t="t" r="r" b="b"/>
            <a:pathLst>
              <a:path w="146685" h="586739">
                <a:moveTo>
                  <a:pt x="146669" y="0"/>
                </a:moveTo>
                <a:lnTo>
                  <a:pt x="0" y="146669"/>
                </a:lnTo>
                <a:lnTo>
                  <a:pt x="0" y="586739"/>
                </a:lnTo>
                <a:lnTo>
                  <a:pt x="146669" y="440039"/>
                </a:lnTo>
                <a:lnTo>
                  <a:pt x="146669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03042" y="1820419"/>
            <a:ext cx="588645" cy="146685"/>
          </a:xfrm>
          <a:custGeom>
            <a:avLst/>
            <a:gdLst/>
            <a:ahLst/>
            <a:cxnLst/>
            <a:rect l="l" t="t" r="r" b="b"/>
            <a:pathLst>
              <a:path w="588645" h="146685">
                <a:moveTo>
                  <a:pt x="588263" y="0"/>
                </a:moveTo>
                <a:lnTo>
                  <a:pt x="146700" y="0"/>
                </a:lnTo>
                <a:lnTo>
                  <a:pt x="0" y="146669"/>
                </a:lnTo>
                <a:lnTo>
                  <a:pt x="441594" y="146669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03042" y="1820419"/>
            <a:ext cx="588645" cy="586740"/>
          </a:xfrm>
          <a:custGeom>
            <a:avLst/>
            <a:gdLst/>
            <a:ahLst/>
            <a:cxnLst/>
            <a:rect l="l" t="t" r="r" b="b"/>
            <a:pathLst>
              <a:path w="588645" h="586739">
                <a:moveTo>
                  <a:pt x="0" y="146669"/>
                </a:moveTo>
                <a:lnTo>
                  <a:pt x="146700" y="0"/>
                </a:lnTo>
                <a:lnTo>
                  <a:pt x="588263" y="0"/>
                </a:lnTo>
                <a:lnTo>
                  <a:pt x="588263" y="440039"/>
                </a:lnTo>
                <a:lnTo>
                  <a:pt x="441594" y="586739"/>
                </a:lnTo>
                <a:lnTo>
                  <a:pt x="0" y="586739"/>
                </a:lnTo>
                <a:lnTo>
                  <a:pt x="0" y="146669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03042" y="1820419"/>
            <a:ext cx="588645" cy="146685"/>
          </a:xfrm>
          <a:custGeom>
            <a:avLst/>
            <a:gdLst/>
            <a:ahLst/>
            <a:cxnLst/>
            <a:rect l="l" t="t" r="r" b="b"/>
            <a:pathLst>
              <a:path w="588645" h="146685">
                <a:moveTo>
                  <a:pt x="0" y="146669"/>
                </a:moveTo>
                <a:lnTo>
                  <a:pt x="441594" y="146669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55214" y="2113789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96412" y="1966724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55214" y="1966722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55214" y="1966724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55214" y="1966722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63367" y="1378460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22170" y="137845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22170" y="1378460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22170" y="137845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63367" y="1525525"/>
            <a:ext cx="0" cy="147956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62606" y="1525525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03803" y="1378460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562607" y="137845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62607" y="1378460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62607" y="137845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03803" y="1525525"/>
            <a:ext cx="0" cy="147956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03043" y="1525525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44239" y="1378460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03042" y="137845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03042" y="1378460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03042" y="137845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72818" y="1671828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14016" y="1524763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72818" y="1524761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72818" y="1524763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72818" y="1524761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414016" y="1671828"/>
            <a:ext cx="0" cy="147956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14779" y="1673353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55975" y="1526287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414778" y="1526285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14778" y="1526287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14778" y="1526285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55975" y="1673353"/>
            <a:ext cx="0" cy="114299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4299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55214" y="1673353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96412" y="1526287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55214" y="1526285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855214" y="1526287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855214" y="1526285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269235" y="2553462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28039" y="2553460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8039" y="2553462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28039" y="2553460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68473" y="1818133"/>
            <a:ext cx="0" cy="1323975"/>
          </a:xfrm>
          <a:custGeom>
            <a:avLst/>
            <a:gdLst/>
            <a:ahLst/>
            <a:cxnLst/>
            <a:rect l="l" t="t" r="r" b="b"/>
            <a:pathLst>
              <a:path h="1323975">
                <a:moveTo>
                  <a:pt x="0" y="0"/>
                </a:moveTo>
                <a:lnTo>
                  <a:pt x="0" y="1323593"/>
                </a:lnTo>
              </a:path>
            </a:pathLst>
          </a:custGeom>
          <a:ln w="27431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27277" y="2683764"/>
            <a:ext cx="405383" cy="4450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68474" y="2699005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709672" y="2551940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268474" y="255193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68474" y="2551940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268474" y="2551938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709672" y="1819655"/>
            <a:ext cx="0" cy="1320800"/>
          </a:xfrm>
          <a:custGeom>
            <a:avLst/>
            <a:gdLst/>
            <a:ahLst/>
            <a:cxnLst/>
            <a:rect l="l" t="t" r="r" b="b"/>
            <a:pathLst>
              <a:path h="1320800">
                <a:moveTo>
                  <a:pt x="0" y="0"/>
                </a:moveTo>
                <a:lnTo>
                  <a:pt x="0" y="132054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205227" y="2651760"/>
            <a:ext cx="551688" cy="5394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26515" y="2258568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267711" y="2111503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26515" y="2111501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26515" y="2111503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26515" y="2111501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847088" y="2281427"/>
            <a:ext cx="391668" cy="390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826515" y="1818133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267711" y="1671067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26515" y="1671066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26515" y="1671067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826515" y="1671066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825753" y="1834897"/>
            <a:ext cx="416051" cy="4160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68474" y="2261617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709672" y="2114551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268474" y="2114549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268474" y="2114551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268474" y="2114549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78380" y="2273808"/>
            <a:ext cx="416051" cy="4160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68474" y="1819657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709672" y="1672590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19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68474" y="1672589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68474" y="1672590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4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68474" y="1672589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4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58567" y="1780033"/>
            <a:ext cx="449580" cy="4952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708910" y="2700528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150107" y="2553462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08910" y="2553460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708910" y="2553462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08910" y="2553460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150107" y="2261617"/>
            <a:ext cx="0" cy="880109"/>
          </a:xfrm>
          <a:custGeom>
            <a:avLst/>
            <a:gdLst/>
            <a:ahLst/>
            <a:cxnLst/>
            <a:rect l="l" t="t" r="r" b="b"/>
            <a:pathLst>
              <a:path h="880110">
                <a:moveTo>
                  <a:pt x="0" y="0"/>
                </a:moveTo>
                <a:lnTo>
                  <a:pt x="0" y="880109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18817" y="2708148"/>
            <a:ext cx="414527" cy="4145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708910" y="2261617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50107" y="2114551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708910" y="2114549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708910" y="2114551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708910" y="2114549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718817" y="2273808"/>
            <a:ext cx="414527" cy="4145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811019" y="1787654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0" y="441197"/>
                </a:moveTo>
                <a:lnTo>
                  <a:pt x="441197" y="441197"/>
                </a:lnTo>
                <a:lnTo>
                  <a:pt x="441197" y="0"/>
                </a:lnTo>
                <a:lnTo>
                  <a:pt x="0" y="0"/>
                </a:lnTo>
                <a:lnTo>
                  <a:pt x="0" y="441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252215" y="1640587"/>
            <a:ext cx="147320" cy="588645"/>
          </a:xfrm>
          <a:custGeom>
            <a:avLst/>
            <a:gdLst/>
            <a:ahLst/>
            <a:cxnLst/>
            <a:rect l="l" t="t" r="r" b="b"/>
            <a:pathLst>
              <a:path w="147320" h="588644">
                <a:moveTo>
                  <a:pt x="147065" y="0"/>
                </a:moveTo>
                <a:lnTo>
                  <a:pt x="0" y="147065"/>
                </a:lnTo>
                <a:lnTo>
                  <a:pt x="0" y="588263"/>
                </a:lnTo>
                <a:lnTo>
                  <a:pt x="147065" y="441197"/>
                </a:lnTo>
                <a:lnTo>
                  <a:pt x="14706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811018" y="1640586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588263" y="0"/>
                </a:moveTo>
                <a:lnTo>
                  <a:pt x="147065" y="0"/>
                </a:lnTo>
                <a:lnTo>
                  <a:pt x="0" y="147065"/>
                </a:lnTo>
                <a:lnTo>
                  <a:pt x="441197" y="147065"/>
                </a:lnTo>
                <a:lnTo>
                  <a:pt x="5882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811018" y="1640587"/>
            <a:ext cx="588645" cy="588645"/>
          </a:xfrm>
          <a:custGeom>
            <a:avLst/>
            <a:gdLst/>
            <a:ahLst/>
            <a:cxnLst/>
            <a:rect l="l" t="t" r="r" b="b"/>
            <a:pathLst>
              <a:path w="588645" h="588644">
                <a:moveTo>
                  <a:pt x="0" y="147065"/>
                </a:moveTo>
                <a:lnTo>
                  <a:pt x="147065" y="0"/>
                </a:lnTo>
                <a:lnTo>
                  <a:pt x="588263" y="0"/>
                </a:lnTo>
                <a:lnTo>
                  <a:pt x="588263" y="441197"/>
                </a:lnTo>
                <a:lnTo>
                  <a:pt x="441197" y="588263"/>
                </a:lnTo>
                <a:lnTo>
                  <a:pt x="0" y="588263"/>
                </a:lnTo>
                <a:lnTo>
                  <a:pt x="0" y="147065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811018" y="1640586"/>
            <a:ext cx="588645" cy="147320"/>
          </a:xfrm>
          <a:custGeom>
            <a:avLst/>
            <a:gdLst/>
            <a:ahLst/>
            <a:cxnLst/>
            <a:rect l="l" t="t" r="r" b="b"/>
            <a:pathLst>
              <a:path w="588645" h="147319">
                <a:moveTo>
                  <a:pt x="0" y="147065"/>
                </a:moveTo>
                <a:lnTo>
                  <a:pt x="441197" y="147065"/>
                </a:lnTo>
                <a:lnTo>
                  <a:pt x="588263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52215" y="1787654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0"/>
                </a:moveTo>
                <a:lnTo>
                  <a:pt x="0" y="441197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822448" y="1796797"/>
            <a:ext cx="414528" cy="4160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237495" y="1972941"/>
            <a:ext cx="2099945" cy="837565"/>
          </a:xfrm>
          <a:custGeom>
            <a:avLst/>
            <a:gdLst/>
            <a:ahLst/>
            <a:cxnLst/>
            <a:rect l="l" t="t" r="r" b="b"/>
            <a:pathLst>
              <a:path w="2099945" h="837564">
                <a:moveTo>
                  <a:pt x="1871928" y="765636"/>
                </a:moveTo>
                <a:lnTo>
                  <a:pt x="1845442" y="837072"/>
                </a:lnTo>
                <a:lnTo>
                  <a:pt x="2099553" y="809365"/>
                </a:lnTo>
                <a:lnTo>
                  <a:pt x="2071044" y="778885"/>
                </a:lnTo>
                <a:lnTo>
                  <a:pt x="1907651" y="778885"/>
                </a:lnTo>
                <a:lnTo>
                  <a:pt x="1871928" y="765636"/>
                </a:lnTo>
                <a:close/>
              </a:path>
              <a:path w="2099945" h="837564">
                <a:moveTo>
                  <a:pt x="1898443" y="694122"/>
                </a:moveTo>
                <a:lnTo>
                  <a:pt x="1871928" y="765636"/>
                </a:lnTo>
                <a:lnTo>
                  <a:pt x="1907651" y="778885"/>
                </a:lnTo>
                <a:lnTo>
                  <a:pt x="1934199" y="707379"/>
                </a:lnTo>
                <a:lnTo>
                  <a:pt x="1898443" y="694122"/>
                </a:lnTo>
                <a:close/>
              </a:path>
              <a:path w="2099945" h="837564">
                <a:moveTo>
                  <a:pt x="1924933" y="622675"/>
                </a:moveTo>
                <a:lnTo>
                  <a:pt x="1898443" y="694122"/>
                </a:lnTo>
                <a:lnTo>
                  <a:pt x="1934199" y="707379"/>
                </a:lnTo>
                <a:lnTo>
                  <a:pt x="1907651" y="778885"/>
                </a:lnTo>
                <a:lnTo>
                  <a:pt x="2071044" y="778885"/>
                </a:lnTo>
                <a:lnTo>
                  <a:pt x="1924933" y="622675"/>
                </a:lnTo>
                <a:close/>
              </a:path>
              <a:path w="2099945" h="837564">
                <a:moveTo>
                  <a:pt x="26395" y="0"/>
                </a:moveTo>
                <a:lnTo>
                  <a:pt x="0" y="71384"/>
                </a:lnTo>
                <a:lnTo>
                  <a:pt x="1871928" y="765636"/>
                </a:lnTo>
                <a:lnTo>
                  <a:pt x="1898443" y="694122"/>
                </a:lnTo>
                <a:lnTo>
                  <a:pt x="26395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637539" y="5372994"/>
            <a:ext cx="2322830" cy="880743"/>
          </a:xfrm>
          <a:custGeom>
            <a:avLst/>
            <a:gdLst/>
            <a:ahLst/>
            <a:cxnLst/>
            <a:rect l="l" t="t" r="r" b="b"/>
            <a:pathLst>
              <a:path w="2322829" h="880745">
                <a:moveTo>
                  <a:pt x="841379" y="0"/>
                </a:moveTo>
                <a:lnTo>
                  <a:pt x="387095" y="449448"/>
                </a:lnTo>
                <a:lnTo>
                  <a:pt x="71818" y="449448"/>
                </a:lnTo>
                <a:lnTo>
                  <a:pt x="57329" y="450919"/>
                </a:lnTo>
                <a:lnTo>
                  <a:pt x="21015" y="470522"/>
                </a:lnTo>
                <a:lnTo>
                  <a:pt x="1456" y="506848"/>
                </a:lnTo>
                <a:lnTo>
                  <a:pt x="0" y="808922"/>
                </a:lnTo>
                <a:lnTo>
                  <a:pt x="1468" y="823397"/>
                </a:lnTo>
                <a:lnTo>
                  <a:pt x="21054" y="859706"/>
                </a:lnTo>
                <a:lnTo>
                  <a:pt x="57385" y="879281"/>
                </a:lnTo>
                <a:lnTo>
                  <a:pt x="71877" y="880740"/>
                </a:lnTo>
                <a:lnTo>
                  <a:pt x="2250758" y="880740"/>
                </a:lnTo>
                <a:lnTo>
                  <a:pt x="2290937" y="868446"/>
                </a:lnTo>
                <a:lnTo>
                  <a:pt x="2316940" y="836828"/>
                </a:lnTo>
                <a:lnTo>
                  <a:pt x="2322575" y="521272"/>
                </a:lnTo>
                <a:lnTo>
                  <a:pt x="2321108" y="506796"/>
                </a:lnTo>
                <a:lnTo>
                  <a:pt x="2301526" y="470484"/>
                </a:lnTo>
                <a:lnTo>
                  <a:pt x="2265197" y="450908"/>
                </a:lnTo>
                <a:lnTo>
                  <a:pt x="2250704" y="449448"/>
                </a:lnTo>
                <a:lnTo>
                  <a:pt x="967739" y="449448"/>
                </a:lnTo>
                <a:lnTo>
                  <a:pt x="841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637539" y="5372994"/>
            <a:ext cx="2322830" cy="880743"/>
          </a:xfrm>
          <a:custGeom>
            <a:avLst/>
            <a:gdLst/>
            <a:ahLst/>
            <a:cxnLst/>
            <a:rect l="l" t="t" r="r" b="b"/>
            <a:pathLst>
              <a:path w="2322829" h="880745">
                <a:moveTo>
                  <a:pt x="0" y="521326"/>
                </a:moveTo>
                <a:lnTo>
                  <a:pt x="12251" y="481157"/>
                </a:lnTo>
                <a:lnTo>
                  <a:pt x="43841" y="455114"/>
                </a:lnTo>
                <a:lnTo>
                  <a:pt x="387095" y="449448"/>
                </a:lnTo>
                <a:lnTo>
                  <a:pt x="841379" y="0"/>
                </a:lnTo>
                <a:lnTo>
                  <a:pt x="967739" y="449448"/>
                </a:lnTo>
                <a:lnTo>
                  <a:pt x="2250704" y="449448"/>
                </a:lnTo>
                <a:lnTo>
                  <a:pt x="2265197" y="450908"/>
                </a:lnTo>
                <a:lnTo>
                  <a:pt x="2301526" y="470484"/>
                </a:lnTo>
                <a:lnTo>
                  <a:pt x="2321108" y="506796"/>
                </a:lnTo>
                <a:lnTo>
                  <a:pt x="2322575" y="808862"/>
                </a:lnTo>
                <a:lnTo>
                  <a:pt x="2321119" y="823341"/>
                </a:lnTo>
                <a:lnTo>
                  <a:pt x="2301562" y="859669"/>
                </a:lnTo>
                <a:lnTo>
                  <a:pt x="2265248" y="879271"/>
                </a:lnTo>
                <a:lnTo>
                  <a:pt x="387095" y="880740"/>
                </a:lnTo>
                <a:lnTo>
                  <a:pt x="71877" y="880740"/>
                </a:lnTo>
                <a:lnTo>
                  <a:pt x="31687" y="868476"/>
                </a:lnTo>
                <a:lnTo>
                  <a:pt x="5658" y="836878"/>
                </a:lnTo>
                <a:lnTo>
                  <a:pt x="0" y="808922"/>
                </a:lnTo>
                <a:lnTo>
                  <a:pt x="0" y="521326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1803022" y="5846528"/>
            <a:ext cx="199199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243861"/>
            <a:r>
              <a:rPr sz="1350" dirty="0">
                <a:latin typeface="Arial"/>
                <a:cs typeface="Arial"/>
              </a:rPr>
              <a:t>Get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in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w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h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3</a:t>
            </a:r>
            <a:r>
              <a:rPr sz="1350" dirty="0">
                <a:latin typeface="Arial"/>
                <a:cs typeface="Arial"/>
              </a:rPr>
              <a:t>2F4C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dirty="0">
                <a:latin typeface="Arial"/>
                <a:cs typeface="Arial"/>
              </a:rPr>
              <a:t>be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d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-11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11" dirty="0">
                <a:latin typeface="Arial"/>
                <a:cs typeface="Arial"/>
              </a:rPr>
              <a:t>n</a:t>
            </a:r>
            <a:r>
              <a:rPr sz="1350" dirty="0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96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7317" y="4619244"/>
            <a:ext cx="1677923" cy="653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6884" y="2282951"/>
            <a:ext cx="2612135" cy="8061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71744" y="2433828"/>
            <a:ext cx="1045463" cy="5471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9555" y="2302765"/>
            <a:ext cx="2526791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33673" y="2542635"/>
            <a:ext cx="72199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Dri</a:t>
            </a:r>
            <a:r>
              <a:rPr sz="1700" spc="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29739" y="3534156"/>
            <a:ext cx="2612137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13077" y="3685032"/>
            <a:ext cx="1043939" cy="545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2412" y="3553966"/>
            <a:ext cx="252679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75639" y="3793840"/>
            <a:ext cx="72136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700" spc="11" dirty="0">
                <a:solidFill>
                  <a:srgbClr val="FFFFFF"/>
                </a:solidFill>
                <a:latin typeface="Arial"/>
                <a:cs typeface="Arial"/>
              </a:rPr>
              <a:t>MSIS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86884" y="3534156"/>
            <a:ext cx="2612135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6111" y="3685032"/>
            <a:ext cx="2776728" cy="545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9555" y="3553966"/>
            <a:ext cx="252679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68041" y="3793840"/>
            <a:ext cx="245300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STM32Fxxx_HAL_Dri</a:t>
            </a:r>
            <a:r>
              <a:rPr sz="1700" spc="1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7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45552" y="3534156"/>
            <a:ext cx="2612135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56905" y="3685032"/>
            <a:ext cx="787907" cy="545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8224" y="3553966"/>
            <a:ext cx="2526791" cy="720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19470" y="3793840"/>
            <a:ext cx="46482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700" spc="5" dirty="0">
                <a:solidFill>
                  <a:srgbClr val="FFFFFF"/>
                </a:solidFill>
                <a:latin typeface="Arial"/>
                <a:cs typeface="Arial"/>
              </a:rPr>
              <a:t>BSP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87311" y="1761744"/>
            <a:ext cx="1078991" cy="1078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35887" y="151110"/>
            <a:ext cx="824420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STM3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2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Cub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300" spc="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FW</a:t>
            </a:r>
            <a:r>
              <a:rPr sz="43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Package</a:t>
            </a:r>
            <a:r>
              <a:rPr sz="4300" spc="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Drivers</a:t>
            </a:r>
            <a:endParaRPr sz="4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86890" y="5297936"/>
            <a:ext cx="1999614" cy="1468120"/>
          </a:xfrm>
          <a:custGeom>
            <a:avLst/>
            <a:gdLst/>
            <a:ahLst/>
            <a:cxnLst/>
            <a:rect l="l" t="t" r="r" b="b"/>
            <a:pathLst>
              <a:path w="1999614" h="1468120">
                <a:moveTo>
                  <a:pt x="0" y="837937"/>
                </a:moveTo>
                <a:lnTo>
                  <a:pt x="7313" y="795529"/>
                </a:lnTo>
                <a:lnTo>
                  <a:pt x="27565" y="759274"/>
                </a:lnTo>
                <a:lnTo>
                  <a:pt x="58222" y="731707"/>
                </a:lnTo>
                <a:lnTo>
                  <a:pt x="96749" y="715365"/>
                </a:lnTo>
                <a:lnTo>
                  <a:pt x="1166372" y="711957"/>
                </a:lnTo>
                <a:lnTo>
                  <a:pt x="1008756" y="0"/>
                </a:lnTo>
                <a:lnTo>
                  <a:pt x="1666250" y="711957"/>
                </a:lnTo>
                <a:lnTo>
                  <a:pt x="1873514" y="711957"/>
                </a:lnTo>
                <a:lnTo>
                  <a:pt x="1888178" y="712802"/>
                </a:lnTo>
                <a:lnTo>
                  <a:pt x="1928818" y="724712"/>
                </a:lnTo>
                <a:lnTo>
                  <a:pt x="1962458" y="748718"/>
                </a:lnTo>
                <a:lnTo>
                  <a:pt x="1986562" y="782281"/>
                </a:lnTo>
                <a:lnTo>
                  <a:pt x="1998596" y="822867"/>
                </a:lnTo>
                <a:lnTo>
                  <a:pt x="1999487" y="1341881"/>
                </a:lnTo>
                <a:lnTo>
                  <a:pt x="1998643" y="1356545"/>
                </a:lnTo>
                <a:lnTo>
                  <a:pt x="1986735" y="1397185"/>
                </a:lnTo>
                <a:lnTo>
                  <a:pt x="1962733" y="1430826"/>
                </a:lnTo>
                <a:lnTo>
                  <a:pt x="1929171" y="1454933"/>
                </a:lnTo>
                <a:lnTo>
                  <a:pt x="1888585" y="1466969"/>
                </a:lnTo>
                <a:lnTo>
                  <a:pt x="1166372" y="1467861"/>
                </a:lnTo>
                <a:lnTo>
                  <a:pt x="125979" y="1467861"/>
                </a:lnTo>
                <a:lnTo>
                  <a:pt x="83567" y="1460546"/>
                </a:lnTo>
                <a:lnTo>
                  <a:pt x="47311" y="1440292"/>
                </a:lnTo>
                <a:lnTo>
                  <a:pt x="19746" y="1409634"/>
                </a:lnTo>
                <a:lnTo>
                  <a:pt x="3406" y="1371108"/>
                </a:lnTo>
                <a:lnTo>
                  <a:pt x="0" y="1342306"/>
                </a:lnTo>
                <a:lnTo>
                  <a:pt x="0" y="83793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21257" y="6093416"/>
            <a:ext cx="1729104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algn="ctr"/>
            <a:r>
              <a:rPr sz="1350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d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ini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ion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Co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iles,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RM</a:t>
            </a:r>
            <a:r>
              <a:rPr sz="1350" spc="2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x</a:t>
            </a:r>
            <a:r>
              <a:rPr sz="1350" spc="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lib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ies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12849" y="2016253"/>
            <a:ext cx="1233805" cy="107314"/>
          </a:xfrm>
          <a:custGeom>
            <a:avLst/>
            <a:gdLst/>
            <a:ahLst/>
            <a:cxnLst/>
            <a:rect l="l" t="t" r="r" b="b"/>
            <a:pathLst>
              <a:path w="1233804" h="107314">
                <a:moveTo>
                  <a:pt x="0" y="0"/>
                </a:moveTo>
                <a:lnTo>
                  <a:pt x="0" y="53461"/>
                </a:lnTo>
                <a:lnTo>
                  <a:pt x="1233434" y="53461"/>
                </a:lnTo>
                <a:lnTo>
                  <a:pt x="1233434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12848" y="2016253"/>
            <a:ext cx="617220" cy="107314"/>
          </a:xfrm>
          <a:custGeom>
            <a:avLst/>
            <a:gdLst/>
            <a:ahLst/>
            <a:cxnLst/>
            <a:rect l="l" t="t" r="r" b="b"/>
            <a:pathLst>
              <a:path w="617219" h="107314">
                <a:moveTo>
                  <a:pt x="0" y="0"/>
                </a:moveTo>
                <a:lnTo>
                  <a:pt x="0" y="53461"/>
                </a:lnTo>
                <a:lnTo>
                  <a:pt x="616707" y="53461"/>
                </a:lnTo>
                <a:lnTo>
                  <a:pt x="616707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12847" y="2016253"/>
            <a:ext cx="0" cy="107314"/>
          </a:xfrm>
          <a:custGeom>
            <a:avLst/>
            <a:gdLst/>
            <a:ahLst/>
            <a:cxnLst/>
            <a:rect l="l" t="t" r="r" b="b"/>
            <a:pathLst>
              <a:path h="107314">
                <a:moveTo>
                  <a:pt x="0" y="0"/>
                </a:move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95627" y="2016253"/>
            <a:ext cx="617220" cy="107314"/>
          </a:xfrm>
          <a:custGeom>
            <a:avLst/>
            <a:gdLst/>
            <a:ahLst/>
            <a:cxnLst/>
            <a:rect l="l" t="t" r="r" b="b"/>
            <a:pathLst>
              <a:path w="617219" h="107314">
                <a:moveTo>
                  <a:pt x="616707" y="0"/>
                </a:moveTo>
                <a:lnTo>
                  <a:pt x="616707" y="53461"/>
                </a:lnTo>
                <a:lnTo>
                  <a:pt x="0" y="53461"/>
                </a:ln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8410" y="2016253"/>
            <a:ext cx="1233805" cy="107314"/>
          </a:xfrm>
          <a:custGeom>
            <a:avLst/>
            <a:gdLst/>
            <a:ahLst/>
            <a:cxnLst/>
            <a:rect l="l" t="t" r="r" b="b"/>
            <a:pathLst>
              <a:path w="1233805" h="107314">
                <a:moveTo>
                  <a:pt x="1233428" y="0"/>
                </a:moveTo>
                <a:lnTo>
                  <a:pt x="1233428" y="53461"/>
                </a:lnTo>
                <a:lnTo>
                  <a:pt x="0" y="53461"/>
                </a:ln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09572" y="1735835"/>
            <a:ext cx="605028" cy="350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94332" y="1758695"/>
            <a:ext cx="656844" cy="3185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56817" y="1760220"/>
            <a:ext cx="510539" cy="256540"/>
          </a:xfrm>
          <a:custGeom>
            <a:avLst/>
            <a:gdLst/>
            <a:ahLst/>
            <a:cxnLst/>
            <a:rect l="l" t="t" r="r" b="b"/>
            <a:pathLst>
              <a:path w="510539" h="256539">
                <a:moveTo>
                  <a:pt x="0" y="256031"/>
                </a:moveTo>
                <a:lnTo>
                  <a:pt x="510539" y="256031"/>
                </a:lnTo>
                <a:lnTo>
                  <a:pt x="510539" y="0"/>
                </a:lnTo>
                <a:lnTo>
                  <a:pt x="0" y="0"/>
                </a:lnTo>
                <a:lnTo>
                  <a:pt x="0" y="256031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56817" y="1760220"/>
            <a:ext cx="510539" cy="256540"/>
          </a:xfrm>
          <a:custGeom>
            <a:avLst/>
            <a:gdLst/>
            <a:ahLst/>
            <a:cxnLst/>
            <a:rect l="l" t="t" r="r" b="b"/>
            <a:pathLst>
              <a:path w="510539" h="256539">
                <a:moveTo>
                  <a:pt x="0" y="256031"/>
                </a:moveTo>
                <a:lnTo>
                  <a:pt x="510539" y="256031"/>
                </a:lnTo>
                <a:lnTo>
                  <a:pt x="510539" y="0"/>
                </a:lnTo>
                <a:lnTo>
                  <a:pt x="0" y="0"/>
                </a:lnTo>
                <a:lnTo>
                  <a:pt x="0" y="256031"/>
                </a:lnTo>
                <a:close/>
              </a:path>
            </a:pathLst>
          </a:custGeom>
          <a:ln w="9143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68502" y="1797657"/>
            <a:ext cx="48704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8" marR="5081" indent="-85732">
              <a:lnSpc>
                <a:spcPts val="619"/>
              </a:lnSpc>
            </a:pP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599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F4</a:t>
            </a:r>
            <a:r>
              <a:rPr sz="599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endParaRPr sz="599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228" y="2103119"/>
            <a:ext cx="594360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517" y="2159508"/>
            <a:ext cx="557784" cy="2407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902" y="2122933"/>
            <a:ext cx="509015" cy="254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73078" y="2199105"/>
            <a:ext cx="409575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99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599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98448" y="2103119"/>
            <a:ext cx="594360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85318" y="2159508"/>
            <a:ext cx="417575" cy="2407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41119" y="2122933"/>
            <a:ext cx="509270" cy="254635"/>
          </a:xfrm>
          <a:custGeom>
            <a:avLst/>
            <a:gdLst/>
            <a:ahLst/>
            <a:cxnLst/>
            <a:rect l="l" t="t" r="r" b="b"/>
            <a:pathLst>
              <a:path w="509269" h="254635">
                <a:moveTo>
                  <a:pt x="0" y="254507"/>
                </a:moveTo>
                <a:lnTo>
                  <a:pt x="509015" y="254507"/>
                </a:lnTo>
                <a:lnTo>
                  <a:pt x="50901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460121" y="2199105"/>
            <a:ext cx="26924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endParaRPr sz="599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914145" y="2103119"/>
            <a:ext cx="595883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9384" y="2159508"/>
            <a:ext cx="565404" cy="2407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56817" y="2122933"/>
            <a:ext cx="510539" cy="2545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003554" y="2199105"/>
            <a:ext cx="416558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1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dd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99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599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531364" y="2103119"/>
            <a:ext cx="594360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04516" y="2159508"/>
            <a:ext cx="448056" cy="2407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74036" y="2122933"/>
            <a:ext cx="509015" cy="254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678433" y="2199105"/>
            <a:ext cx="29972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599" spc="-1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cts</a:t>
            </a:r>
            <a:endParaRPr sz="599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148584" y="2103119"/>
            <a:ext cx="594359" cy="339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32405" y="2159508"/>
            <a:ext cx="423672" cy="24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91256" y="2122933"/>
            <a:ext cx="509015" cy="2545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307209" y="2199105"/>
            <a:ext cx="27559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ties</a:t>
            </a:r>
            <a:endParaRPr sz="599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94613" y="1616202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92302" y="1616203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2302" y="161620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2302" y="1616203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94612" y="1279763"/>
            <a:ext cx="0" cy="606426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618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3723" y="1750695"/>
            <a:ext cx="203835" cy="202565"/>
          </a:xfrm>
          <a:custGeom>
            <a:avLst/>
            <a:gdLst/>
            <a:ahLst/>
            <a:cxnLst/>
            <a:rect l="l" t="t" r="r" b="b"/>
            <a:pathLst>
              <a:path w="203834" h="202564">
                <a:moveTo>
                  <a:pt x="0" y="202310"/>
                </a:moveTo>
                <a:lnTo>
                  <a:pt x="203834" y="202310"/>
                </a:lnTo>
                <a:lnTo>
                  <a:pt x="203834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7558" y="168325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3722" y="1683259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3722" y="1683259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3722" y="1683259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7556" y="1346820"/>
            <a:ext cx="0" cy="606426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618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2303" y="1480948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5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94613" y="1413510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92302" y="141351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2302" y="1413510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2302" y="141351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3723" y="1549528"/>
            <a:ext cx="203835" cy="202565"/>
          </a:xfrm>
          <a:custGeom>
            <a:avLst/>
            <a:gdLst/>
            <a:ahLst/>
            <a:cxnLst/>
            <a:rect l="l" t="t" r="r" b="b"/>
            <a:pathLst>
              <a:path w="203834" h="202564">
                <a:moveTo>
                  <a:pt x="0" y="202310"/>
                </a:moveTo>
                <a:lnTo>
                  <a:pt x="203834" y="202310"/>
                </a:lnTo>
                <a:lnTo>
                  <a:pt x="203834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27558" y="1482090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722" y="1482091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3722" y="1482090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23722" y="1482091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90753" y="121081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8441" y="12108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8441" y="121081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8441" y="12108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0752" y="1278239"/>
            <a:ext cx="0" cy="69215"/>
          </a:xfrm>
          <a:custGeom>
            <a:avLst/>
            <a:gdLst/>
            <a:ahLst/>
            <a:cxnLst/>
            <a:rect l="l" t="t" r="r" b="b"/>
            <a:pathLst>
              <a:path h="69215">
                <a:moveTo>
                  <a:pt x="0" y="0"/>
                </a:moveTo>
                <a:lnTo>
                  <a:pt x="0" y="6859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91133" y="1278256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93445" y="1210818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91133" y="12108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91133" y="1210818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1133" y="12108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3444" y="1278239"/>
            <a:ext cx="0" cy="69215"/>
          </a:xfrm>
          <a:custGeom>
            <a:avLst/>
            <a:gdLst/>
            <a:ahLst/>
            <a:cxnLst/>
            <a:rect l="l" t="t" r="r" b="b"/>
            <a:pathLst>
              <a:path h="69215">
                <a:moveTo>
                  <a:pt x="0" y="0"/>
                </a:moveTo>
                <a:lnTo>
                  <a:pt x="0" y="6859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92303" y="1279780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94613" y="1212342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92302" y="1212343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92302" y="121234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92302" y="1212343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9862" y="1346836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22174" y="127939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9862" y="127939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9862" y="127939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9862" y="127939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2172" y="1346820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7071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2554" y="1346836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24866" y="127939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2554" y="127939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22554" y="127939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2554" y="127939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24864" y="1346820"/>
            <a:ext cx="0" cy="53974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35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3723" y="1346836"/>
            <a:ext cx="203835" cy="202565"/>
          </a:xfrm>
          <a:custGeom>
            <a:avLst/>
            <a:gdLst/>
            <a:ahLst/>
            <a:cxnLst/>
            <a:rect l="l" t="t" r="r" b="b"/>
            <a:pathLst>
              <a:path w="203834" h="202565">
                <a:moveTo>
                  <a:pt x="0" y="202310"/>
                </a:moveTo>
                <a:lnTo>
                  <a:pt x="203834" y="202310"/>
                </a:lnTo>
                <a:lnTo>
                  <a:pt x="203834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27558" y="127939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23722" y="1279399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3722" y="1279398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23722" y="1279399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5117" y="1750314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5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2805" y="175031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52805" y="1750314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52805" y="175031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55116" y="1413875"/>
            <a:ext cx="0" cy="608331"/>
          </a:xfrm>
          <a:custGeom>
            <a:avLst/>
            <a:gdLst/>
            <a:ahLst/>
            <a:cxnLst/>
            <a:rect l="l" t="t" r="r" b="b"/>
            <a:pathLst>
              <a:path h="608330">
                <a:moveTo>
                  <a:pt x="0" y="0"/>
                </a:moveTo>
                <a:lnTo>
                  <a:pt x="0" y="60771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2044" y="1810512"/>
            <a:ext cx="185928" cy="204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5498" y="1817752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5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57809" y="1750314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5497" y="175031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5497" y="1750314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5497" y="175031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809" y="1413875"/>
            <a:ext cx="0" cy="608331"/>
          </a:xfrm>
          <a:custGeom>
            <a:avLst/>
            <a:gdLst/>
            <a:ahLst/>
            <a:cxnLst/>
            <a:rect l="l" t="t" r="r" b="b"/>
            <a:pathLst>
              <a:path h="608330">
                <a:moveTo>
                  <a:pt x="0" y="0"/>
                </a:moveTo>
                <a:lnTo>
                  <a:pt x="0" y="60771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25781" y="1795273"/>
            <a:ext cx="252983" cy="2484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2806" y="1616583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5117" y="1549147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2805" y="154914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52805" y="1549147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2805" y="154914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61189" y="1626107"/>
            <a:ext cx="179831" cy="1783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2806" y="1413891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5117" y="1346455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2805" y="134645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52805" y="1346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2805" y="134645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52044" y="1420367"/>
            <a:ext cx="190500" cy="190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5498" y="1616583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57809" y="1549147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55497" y="154914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5497" y="1549147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5497" y="154914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9308" y="1623059"/>
            <a:ext cx="190500" cy="190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5498" y="1413891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7809" y="1346455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55497" y="134645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55497" y="1346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55497" y="134645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50164" y="1395984"/>
            <a:ext cx="207264" cy="2270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58190" y="1817752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5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60501" y="1750314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58190" y="175031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8190" y="1750314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58190" y="175031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60501" y="1616568"/>
            <a:ext cx="0" cy="405130"/>
          </a:xfrm>
          <a:custGeom>
            <a:avLst/>
            <a:gdLst/>
            <a:ahLst/>
            <a:cxnLst/>
            <a:rect l="l" t="t" r="r" b="b"/>
            <a:pathLst>
              <a:path h="405130">
                <a:moveTo>
                  <a:pt x="0" y="0"/>
                </a:moveTo>
                <a:lnTo>
                  <a:pt x="0" y="405018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62000" y="1821179"/>
            <a:ext cx="190500" cy="1905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58190" y="1616583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960501" y="1549147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58190" y="154914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58190" y="1549147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58190" y="154914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2000" y="1621535"/>
            <a:ext cx="190500" cy="1920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03910" y="140017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06222" y="133273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03910" y="133273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3910" y="133273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03910" y="133273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06220" y="1400159"/>
            <a:ext cx="0" cy="202565"/>
          </a:xfrm>
          <a:custGeom>
            <a:avLst/>
            <a:gdLst/>
            <a:ahLst/>
            <a:cxnLst/>
            <a:rect l="l" t="t" r="r" b="b"/>
            <a:pathLst>
              <a:path h="202565">
                <a:moveTo>
                  <a:pt x="0" y="0"/>
                </a:moveTo>
                <a:lnTo>
                  <a:pt x="0" y="20232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09245" y="1403603"/>
            <a:ext cx="190500" cy="1905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91291" y="1464442"/>
            <a:ext cx="972820" cy="449580"/>
          </a:xfrm>
          <a:custGeom>
            <a:avLst/>
            <a:gdLst/>
            <a:ahLst/>
            <a:cxnLst/>
            <a:rect l="l" t="t" r="r" b="b"/>
            <a:pathLst>
              <a:path w="972819" h="449580">
                <a:moveTo>
                  <a:pt x="746877" y="378989"/>
                </a:moveTo>
                <a:lnTo>
                  <a:pt x="717743" y="449458"/>
                </a:lnTo>
                <a:lnTo>
                  <a:pt x="972763" y="431017"/>
                </a:lnTo>
                <a:lnTo>
                  <a:pt x="940209" y="393557"/>
                </a:lnTo>
                <a:lnTo>
                  <a:pt x="782132" y="393557"/>
                </a:lnTo>
                <a:lnTo>
                  <a:pt x="746877" y="378989"/>
                </a:lnTo>
                <a:close/>
              </a:path>
              <a:path w="972819" h="449580">
                <a:moveTo>
                  <a:pt x="776003" y="308540"/>
                </a:moveTo>
                <a:lnTo>
                  <a:pt x="746877" y="378989"/>
                </a:lnTo>
                <a:lnTo>
                  <a:pt x="782132" y="393557"/>
                </a:lnTo>
                <a:lnTo>
                  <a:pt x="811219" y="323087"/>
                </a:lnTo>
                <a:lnTo>
                  <a:pt x="776003" y="308540"/>
                </a:lnTo>
                <a:close/>
              </a:path>
              <a:path w="972819" h="449580">
                <a:moveTo>
                  <a:pt x="805123" y="238109"/>
                </a:moveTo>
                <a:lnTo>
                  <a:pt x="776003" y="308540"/>
                </a:lnTo>
                <a:lnTo>
                  <a:pt x="811219" y="323087"/>
                </a:lnTo>
                <a:lnTo>
                  <a:pt x="782132" y="393557"/>
                </a:lnTo>
                <a:lnTo>
                  <a:pt x="940209" y="393557"/>
                </a:lnTo>
                <a:lnTo>
                  <a:pt x="805123" y="238109"/>
                </a:lnTo>
                <a:close/>
              </a:path>
              <a:path w="972819" h="449580">
                <a:moveTo>
                  <a:pt x="29096" y="0"/>
                </a:moveTo>
                <a:lnTo>
                  <a:pt x="0" y="70347"/>
                </a:lnTo>
                <a:lnTo>
                  <a:pt x="746877" y="378989"/>
                </a:lnTo>
                <a:lnTo>
                  <a:pt x="776003" y="308540"/>
                </a:lnTo>
                <a:lnTo>
                  <a:pt x="29096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122164" y="4294634"/>
            <a:ext cx="1761743" cy="12451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922520" y="4402835"/>
            <a:ext cx="1063753" cy="8092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015229" y="4294634"/>
            <a:ext cx="672083" cy="8077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790695" y="5573268"/>
            <a:ext cx="2216150" cy="1197610"/>
          </a:xfrm>
          <a:custGeom>
            <a:avLst/>
            <a:gdLst/>
            <a:ahLst/>
            <a:cxnLst/>
            <a:rect l="l" t="t" r="r" b="b"/>
            <a:pathLst>
              <a:path w="2216150" h="1197609">
                <a:moveTo>
                  <a:pt x="0" y="567177"/>
                </a:moveTo>
                <a:lnTo>
                  <a:pt x="7314" y="524768"/>
                </a:lnTo>
                <a:lnTo>
                  <a:pt x="27566" y="488512"/>
                </a:lnTo>
                <a:lnTo>
                  <a:pt x="58223" y="460945"/>
                </a:lnTo>
                <a:lnTo>
                  <a:pt x="96749" y="444604"/>
                </a:lnTo>
                <a:lnTo>
                  <a:pt x="1292595" y="441197"/>
                </a:lnTo>
                <a:lnTo>
                  <a:pt x="1165859" y="0"/>
                </a:lnTo>
                <a:lnTo>
                  <a:pt x="1846569" y="441197"/>
                </a:lnTo>
                <a:lnTo>
                  <a:pt x="2089922" y="441197"/>
                </a:lnTo>
                <a:lnTo>
                  <a:pt x="2104586" y="442042"/>
                </a:lnTo>
                <a:lnTo>
                  <a:pt x="2145226" y="453952"/>
                </a:lnTo>
                <a:lnTo>
                  <a:pt x="2178866" y="477958"/>
                </a:lnTo>
                <a:lnTo>
                  <a:pt x="2202970" y="511521"/>
                </a:lnTo>
                <a:lnTo>
                  <a:pt x="2215004" y="552107"/>
                </a:lnTo>
                <a:lnTo>
                  <a:pt x="2215895" y="1071122"/>
                </a:lnTo>
                <a:lnTo>
                  <a:pt x="2215051" y="1085785"/>
                </a:lnTo>
                <a:lnTo>
                  <a:pt x="2203143" y="1126425"/>
                </a:lnTo>
                <a:lnTo>
                  <a:pt x="2179141" y="1160066"/>
                </a:lnTo>
                <a:lnTo>
                  <a:pt x="2145579" y="1184173"/>
                </a:lnTo>
                <a:lnTo>
                  <a:pt x="2104993" y="1196210"/>
                </a:lnTo>
                <a:lnTo>
                  <a:pt x="1292595" y="1197101"/>
                </a:lnTo>
                <a:lnTo>
                  <a:pt x="125973" y="1197101"/>
                </a:lnTo>
                <a:lnTo>
                  <a:pt x="83563" y="1189786"/>
                </a:lnTo>
                <a:lnTo>
                  <a:pt x="47308" y="1169530"/>
                </a:lnTo>
                <a:lnTo>
                  <a:pt x="19744" y="1138871"/>
                </a:lnTo>
                <a:lnTo>
                  <a:pt x="3405" y="1100344"/>
                </a:lnTo>
                <a:lnTo>
                  <a:pt x="0" y="1071541"/>
                </a:lnTo>
                <a:lnTo>
                  <a:pt x="0" y="56717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 txBox="1"/>
          <p:nvPr/>
        </p:nvSpPr>
        <p:spPr>
          <a:xfrm>
            <a:off x="5105530" y="6201308"/>
            <a:ext cx="1583691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4" marR="5081" indent="-32387"/>
            <a:r>
              <a:rPr sz="1350" dirty="0">
                <a:latin typeface="Arial"/>
                <a:cs typeface="Arial"/>
              </a:rPr>
              <a:t>H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L</a:t>
            </a:r>
            <a:r>
              <a:rPr sz="1350" spc="-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d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3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ach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dirty="0">
                <a:latin typeface="Arial"/>
                <a:cs typeface="Arial"/>
              </a:rPr>
              <a:t>er</a:t>
            </a:r>
            <a:r>
              <a:rPr sz="1350" spc="-5" dirty="0">
                <a:latin typeface="Arial"/>
                <a:cs typeface="Arial"/>
              </a:rPr>
              <a:t>iph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-11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dirty="0">
                <a:latin typeface="Arial"/>
                <a:cs typeface="Arial"/>
              </a:rPr>
              <a:t>n</a:t>
            </a:r>
            <a:r>
              <a:rPr sz="1350" spc="3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32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8325612" y="4279391"/>
            <a:ext cx="1761744" cy="10469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406383" y="4354068"/>
            <a:ext cx="1600200" cy="89763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661910" y="5173980"/>
            <a:ext cx="2967355" cy="1616710"/>
          </a:xfrm>
          <a:custGeom>
            <a:avLst/>
            <a:gdLst/>
            <a:ahLst/>
            <a:cxnLst/>
            <a:rect l="l" t="t" r="r" b="b"/>
            <a:pathLst>
              <a:path w="2967354" h="1616709">
                <a:moveTo>
                  <a:pt x="2750057" y="313181"/>
                </a:moveTo>
                <a:lnTo>
                  <a:pt x="217169" y="313181"/>
                </a:lnTo>
                <a:lnTo>
                  <a:pt x="199367" y="313902"/>
                </a:lnTo>
                <a:lnTo>
                  <a:pt x="148551" y="324258"/>
                </a:lnTo>
                <a:lnTo>
                  <a:pt x="102801" y="345732"/>
                </a:lnTo>
                <a:lnTo>
                  <a:pt x="63630" y="376810"/>
                </a:lnTo>
                <a:lnTo>
                  <a:pt x="32551" y="415980"/>
                </a:lnTo>
                <a:lnTo>
                  <a:pt x="11077" y="461730"/>
                </a:lnTo>
                <a:lnTo>
                  <a:pt x="720" y="512548"/>
                </a:lnTo>
                <a:lnTo>
                  <a:pt x="0" y="530351"/>
                </a:lnTo>
                <a:lnTo>
                  <a:pt x="0" y="1399031"/>
                </a:lnTo>
                <a:lnTo>
                  <a:pt x="6315" y="1451221"/>
                </a:lnTo>
                <a:lnTo>
                  <a:pt x="24251" y="1498835"/>
                </a:lnTo>
                <a:lnTo>
                  <a:pt x="52297" y="1540365"/>
                </a:lnTo>
                <a:lnTo>
                  <a:pt x="88938" y="1574301"/>
                </a:lnTo>
                <a:lnTo>
                  <a:pt x="132663" y="1599136"/>
                </a:lnTo>
                <a:lnTo>
                  <a:pt x="181958" y="1613359"/>
                </a:lnTo>
                <a:lnTo>
                  <a:pt x="217169" y="1616201"/>
                </a:lnTo>
                <a:lnTo>
                  <a:pt x="2750057" y="1616201"/>
                </a:lnTo>
                <a:lnTo>
                  <a:pt x="2802226" y="1609890"/>
                </a:lnTo>
                <a:lnTo>
                  <a:pt x="2849832" y="1591962"/>
                </a:lnTo>
                <a:lnTo>
                  <a:pt x="2891364" y="1563926"/>
                </a:lnTo>
                <a:lnTo>
                  <a:pt x="2925308" y="1527291"/>
                </a:lnTo>
                <a:lnTo>
                  <a:pt x="2950152" y="1483566"/>
                </a:lnTo>
                <a:lnTo>
                  <a:pt x="2964383" y="1434259"/>
                </a:lnTo>
                <a:lnTo>
                  <a:pt x="2967227" y="1399031"/>
                </a:lnTo>
                <a:lnTo>
                  <a:pt x="2967227" y="530351"/>
                </a:lnTo>
                <a:lnTo>
                  <a:pt x="2960912" y="478181"/>
                </a:lnTo>
                <a:lnTo>
                  <a:pt x="2942976" y="430574"/>
                </a:lnTo>
                <a:lnTo>
                  <a:pt x="2914930" y="389042"/>
                </a:lnTo>
                <a:lnTo>
                  <a:pt x="2878289" y="355099"/>
                </a:lnTo>
                <a:lnTo>
                  <a:pt x="2834564" y="330256"/>
                </a:lnTo>
                <a:lnTo>
                  <a:pt x="2785269" y="316025"/>
                </a:lnTo>
                <a:lnTo>
                  <a:pt x="2750057" y="313181"/>
                </a:lnTo>
                <a:close/>
              </a:path>
              <a:path w="2967354" h="1616709">
                <a:moveTo>
                  <a:pt x="1530217" y="0"/>
                </a:moveTo>
                <a:lnTo>
                  <a:pt x="1730898" y="313181"/>
                </a:lnTo>
                <a:lnTo>
                  <a:pt x="2472689" y="313181"/>
                </a:lnTo>
                <a:lnTo>
                  <a:pt x="1530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61910" y="5173980"/>
            <a:ext cx="2967355" cy="1616710"/>
          </a:xfrm>
          <a:custGeom>
            <a:avLst/>
            <a:gdLst/>
            <a:ahLst/>
            <a:cxnLst/>
            <a:rect l="l" t="t" r="r" b="b"/>
            <a:pathLst>
              <a:path w="2967354" h="1616709">
                <a:moveTo>
                  <a:pt x="0" y="530351"/>
                </a:moveTo>
                <a:lnTo>
                  <a:pt x="6315" y="478181"/>
                </a:lnTo>
                <a:lnTo>
                  <a:pt x="24251" y="430574"/>
                </a:lnTo>
                <a:lnTo>
                  <a:pt x="52297" y="389042"/>
                </a:lnTo>
                <a:lnTo>
                  <a:pt x="88938" y="355099"/>
                </a:lnTo>
                <a:lnTo>
                  <a:pt x="132663" y="330256"/>
                </a:lnTo>
                <a:lnTo>
                  <a:pt x="181958" y="316025"/>
                </a:lnTo>
                <a:lnTo>
                  <a:pt x="217169" y="313181"/>
                </a:lnTo>
                <a:lnTo>
                  <a:pt x="1730898" y="313181"/>
                </a:lnTo>
                <a:lnTo>
                  <a:pt x="1530217" y="0"/>
                </a:lnTo>
                <a:lnTo>
                  <a:pt x="2472689" y="313181"/>
                </a:lnTo>
                <a:lnTo>
                  <a:pt x="2750057" y="313181"/>
                </a:lnTo>
                <a:lnTo>
                  <a:pt x="2767860" y="313902"/>
                </a:lnTo>
                <a:lnTo>
                  <a:pt x="2818676" y="324258"/>
                </a:lnTo>
                <a:lnTo>
                  <a:pt x="2864426" y="345732"/>
                </a:lnTo>
                <a:lnTo>
                  <a:pt x="2903597" y="376810"/>
                </a:lnTo>
                <a:lnTo>
                  <a:pt x="2934676" y="415980"/>
                </a:lnTo>
                <a:lnTo>
                  <a:pt x="2956150" y="461730"/>
                </a:lnTo>
                <a:lnTo>
                  <a:pt x="2966507" y="512548"/>
                </a:lnTo>
                <a:lnTo>
                  <a:pt x="2967227" y="530351"/>
                </a:lnTo>
                <a:lnTo>
                  <a:pt x="2967227" y="1399031"/>
                </a:lnTo>
                <a:lnTo>
                  <a:pt x="2960912" y="1451221"/>
                </a:lnTo>
                <a:lnTo>
                  <a:pt x="2942976" y="1498835"/>
                </a:lnTo>
                <a:lnTo>
                  <a:pt x="2914930" y="1540365"/>
                </a:lnTo>
                <a:lnTo>
                  <a:pt x="2878289" y="1574301"/>
                </a:lnTo>
                <a:lnTo>
                  <a:pt x="2834564" y="1599136"/>
                </a:lnTo>
                <a:lnTo>
                  <a:pt x="2785269" y="1613359"/>
                </a:lnTo>
                <a:lnTo>
                  <a:pt x="2750057" y="1616201"/>
                </a:lnTo>
                <a:lnTo>
                  <a:pt x="1730898" y="1616201"/>
                </a:lnTo>
                <a:lnTo>
                  <a:pt x="217169" y="1616201"/>
                </a:lnTo>
                <a:lnTo>
                  <a:pt x="165001" y="1609890"/>
                </a:lnTo>
                <a:lnTo>
                  <a:pt x="117395" y="1591962"/>
                </a:lnTo>
                <a:lnTo>
                  <a:pt x="75863" y="1563926"/>
                </a:lnTo>
                <a:lnTo>
                  <a:pt x="41919" y="1527291"/>
                </a:lnTo>
                <a:lnTo>
                  <a:pt x="17074" y="1483566"/>
                </a:lnTo>
                <a:lnTo>
                  <a:pt x="2844" y="1434259"/>
                </a:lnTo>
                <a:lnTo>
                  <a:pt x="0" y="1399031"/>
                </a:lnTo>
                <a:lnTo>
                  <a:pt x="0" y="530351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7968748" y="5741062"/>
            <a:ext cx="235204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algn="ctr"/>
            <a:r>
              <a:rPr sz="1350" dirty="0">
                <a:latin typeface="Arial"/>
                <a:cs typeface="Arial"/>
              </a:rPr>
              <a:t>Fun</a:t>
            </a:r>
            <a:r>
              <a:rPr sz="1350" spc="5" dirty="0">
                <a:latin typeface="Arial"/>
                <a:cs typeface="Arial"/>
              </a:rPr>
              <a:t>c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ion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3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us</a:t>
            </a:r>
            <a:r>
              <a:rPr sz="1350" spc="-11" dirty="0">
                <a:latin typeface="Arial"/>
                <a:cs typeface="Arial"/>
              </a:rPr>
              <a:t>i</a:t>
            </a:r>
            <a:r>
              <a:rPr sz="1350" spc="-5" dirty="0">
                <a:latin typeface="Arial"/>
                <a:cs typeface="Arial"/>
              </a:rPr>
              <a:t>n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H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L</a:t>
            </a:r>
            <a:r>
              <a:rPr sz="1350" spc="-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d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-1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om</a:t>
            </a:r>
            <a:r>
              <a:rPr sz="1350" spc="-11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uni</a:t>
            </a:r>
            <a:r>
              <a:rPr sz="1350" spc="-11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w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h</a:t>
            </a:r>
            <a:r>
              <a:rPr sz="1350" spc="3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her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omp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-5" dirty="0">
                <a:latin typeface="Arial"/>
                <a:cs typeface="Arial"/>
              </a:rPr>
              <a:t>n</a:t>
            </a:r>
            <a:r>
              <a:rPr sz="1350" spc="-11" dirty="0">
                <a:latin typeface="Arial"/>
                <a:cs typeface="Arial"/>
              </a:rPr>
              <a:t>e</a:t>
            </a:r>
            <a:r>
              <a:rPr sz="1350" spc="-5" dirty="0">
                <a:latin typeface="Arial"/>
                <a:cs typeface="Arial"/>
              </a:rPr>
              <a:t>nt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es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11" dirty="0">
                <a:latin typeface="Arial"/>
                <a:cs typeface="Arial"/>
              </a:rPr>
              <a:t>n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n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105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AL/Di</a:t>
            </a:r>
            <a:r>
              <a:rPr sz="1350" spc="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spc="-1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b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ds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323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3625" y="156325"/>
            <a:ext cx="930846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STM32Cube</a:t>
            </a:r>
            <a:r>
              <a:rPr sz="4300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FW</a:t>
            </a:r>
            <a:r>
              <a:rPr sz="43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Package</a:t>
            </a:r>
            <a:r>
              <a:rPr sz="4300" spc="10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Middleware</a:t>
            </a:r>
            <a:endParaRPr sz="4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0536" y="2484119"/>
            <a:ext cx="2086356" cy="368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00700" y="2488691"/>
            <a:ext cx="984503" cy="387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3208" y="2503933"/>
            <a:ext cx="2001011" cy="283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7291" y="2561964"/>
            <a:ext cx="75311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iddlew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39212" y="2976372"/>
            <a:ext cx="2087880" cy="367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2172" y="2980944"/>
            <a:ext cx="440436" cy="385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1884" y="2996183"/>
            <a:ext cx="2002535" cy="2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79269" y="3053580"/>
            <a:ext cx="20955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34312" y="3467100"/>
            <a:ext cx="2086356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33246" y="3578352"/>
            <a:ext cx="888491" cy="387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76984" y="3486912"/>
            <a:ext cx="2001011" cy="4968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49832" y="3652259"/>
            <a:ext cx="65659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100" spc="5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4111" y="3467100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07408" y="3578352"/>
            <a:ext cx="1161288" cy="3870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86784" y="3486912"/>
            <a:ext cx="2002535" cy="496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23363" y="3652259"/>
            <a:ext cx="92964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_Au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dio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34312" y="4172711"/>
            <a:ext cx="2086356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7549" y="4283965"/>
            <a:ext cx="2119882" cy="3870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76984" y="4192524"/>
            <a:ext cx="2001011" cy="4968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33753" y="4357236"/>
            <a:ext cx="189103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_US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_Device_Libra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44111" y="4172711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0501" y="4283965"/>
            <a:ext cx="1976627" cy="3870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86784" y="4192524"/>
            <a:ext cx="2002535" cy="4968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116455" y="4357236"/>
            <a:ext cx="17475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_US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_Host_Libra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60335" y="2976372"/>
            <a:ext cx="2087880" cy="367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5740" y="2980944"/>
            <a:ext cx="954024" cy="3855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03008" y="2996183"/>
            <a:ext cx="2002535" cy="2819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43475" y="3053580"/>
            <a:ext cx="72517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Thi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1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55436" y="3467100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74765" y="3578352"/>
            <a:ext cx="646176" cy="3870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8108" y="3486912"/>
            <a:ext cx="2002535" cy="496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91863" y="3652259"/>
            <a:ext cx="41402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FatF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365236" y="3467100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35212" y="3578352"/>
            <a:ext cx="947926" cy="3870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07908" y="3486912"/>
            <a:ext cx="2002535" cy="496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052060" y="3652259"/>
            <a:ext cx="71564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Free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55436" y="4172711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86372" y="4283965"/>
            <a:ext cx="822959" cy="387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98108" y="4192524"/>
            <a:ext cx="2002535" cy="4968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903471" y="4357236"/>
            <a:ext cx="59118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Lib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JPEG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365236" y="4172711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22665" y="4283965"/>
            <a:ext cx="574548" cy="387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407908" y="4192524"/>
            <a:ext cx="2002535" cy="4968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239511" y="4357236"/>
            <a:ext cx="34226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155436" y="4876800"/>
            <a:ext cx="2087880" cy="582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66560" y="4989576"/>
            <a:ext cx="862583" cy="3855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98108" y="4896613"/>
            <a:ext cx="2002535" cy="4968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883660" y="5062596"/>
            <a:ext cx="6305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olar</a:t>
            </a:r>
            <a:r>
              <a:rPr sz="1100" spc="11" dirty="0">
                <a:solidFill>
                  <a:srgbClr val="FFFFFF"/>
                </a:solidFill>
                <a:latin typeface="Arial"/>
                <a:cs typeface="Arial"/>
              </a:rPr>
              <a:t>SSL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46953" y="1864615"/>
            <a:ext cx="2368551" cy="613410"/>
          </a:xfrm>
          <a:custGeom>
            <a:avLst/>
            <a:gdLst/>
            <a:ahLst/>
            <a:cxnLst/>
            <a:rect l="l" t="t" r="r" b="b"/>
            <a:pathLst>
              <a:path w="2368550" h="613410">
                <a:moveTo>
                  <a:pt x="0" y="71871"/>
                </a:moveTo>
                <a:lnTo>
                  <a:pt x="12251" y="31678"/>
                </a:lnTo>
                <a:lnTo>
                  <a:pt x="43841" y="5654"/>
                </a:lnTo>
                <a:lnTo>
                  <a:pt x="394715" y="0"/>
                </a:lnTo>
                <a:lnTo>
                  <a:pt x="2296424" y="0"/>
                </a:lnTo>
                <a:lnTo>
                  <a:pt x="2336617" y="12251"/>
                </a:lnTo>
                <a:lnTo>
                  <a:pt x="2362641" y="43841"/>
                </a:lnTo>
                <a:lnTo>
                  <a:pt x="2368295" y="359420"/>
                </a:lnTo>
                <a:lnTo>
                  <a:pt x="2366839" y="373913"/>
                </a:lnTo>
                <a:lnTo>
                  <a:pt x="2347280" y="410244"/>
                </a:lnTo>
                <a:lnTo>
                  <a:pt x="2310964" y="429825"/>
                </a:lnTo>
                <a:lnTo>
                  <a:pt x="986789" y="431291"/>
                </a:lnTo>
                <a:lnTo>
                  <a:pt x="660410" y="613166"/>
                </a:lnTo>
                <a:lnTo>
                  <a:pt x="394715" y="431291"/>
                </a:lnTo>
                <a:lnTo>
                  <a:pt x="71871" y="431291"/>
                </a:lnTo>
                <a:lnTo>
                  <a:pt x="57377" y="429835"/>
                </a:lnTo>
                <a:lnTo>
                  <a:pt x="21047" y="410276"/>
                </a:lnTo>
                <a:lnTo>
                  <a:pt x="1466" y="373960"/>
                </a:lnTo>
                <a:lnTo>
                  <a:pt x="0" y="251581"/>
                </a:lnTo>
                <a:lnTo>
                  <a:pt x="0" y="71871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577336" y="1990749"/>
            <a:ext cx="1904364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5" dirty="0">
                <a:latin typeface="Arial"/>
                <a:cs typeface="Arial"/>
              </a:rPr>
              <a:t>Ad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nc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f</a:t>
            </a:r>
            <a:r>
              <a:rPr sz="1350" spc="3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lib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ies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826503" y="2512316"/>
            <a:ext cx="2211705" cy="476883"/>
          </a:xfrm>
          <a:custGeom>
            <a:avLst/>
            <a:gdLst/>
            <a:ahLst/>
            <a:cxnLst/>
            <a:rect l="l" t="t" r="r" b="b"/>
            <a:pathLst>
              <a:path w="2211704" h="476885">
                <a:moveTo>
                  <a:pt x="2148321" y="0"/>
                </a:moveTo>
                <a:lnTo>
                  <a:pt x="62769" y="0"/>
                </a:lnTo>
                <a:lnTo>
                  <a:pt x="23495" y="13914"/>
                </a:lnTo>
                <a:lnTo>
                  <a:pt x="1655" y="48583"/>
                </a:lnTo>
                <a:lnTo>
                  <a:pt x="0" y="315182"/>
                </a:lnTo>
                <a:lnTo>
                  <a:pt x="1706" y="329585"/>
                </a:lnTo>
                <a:lnTo>
                  <a:pt x="23663" y="364173"/>
                </a:lnTo>
                <a:lnTo>
                  <a:pt x="63001" y="377951"/>
                </a:lnTo>
                <a:lnTo>
                  <a:pt x="368563" y="377951"/>
                </a:lnTo>
                <a:lnTo>
                  <a:pt x="680465" y="476493"/>
                </a:lnTo>
                <a:lnTo>
                  <a:pt x="921379" y="377951"/>
                </a:lnTo>
                <a:lnTo>
                  <a:pt x="2148553" y="377951"/>
                </a:lnTo>
                <a:lnTo>
                  <a:pt x="2162957" y="376244"/>
                </a:lnTo>
                <a:lnTo>
                  <a:pt x="2197544" y="354287"/>
                </a:lnTo>
                <a:lnTo>
                  <a:pt x="2211296" y="315182"/>
                </a:lnTo>
                <a:lnTo>
                  <a:pt x="2211323" y="62769"/>
                </a:lnTo>
                <a:lnTo>
                  <a:pt x="2209616" y="48366"/>
                </a:lnTo>
                <a:lnTo>
                  <a:pt x="2187659" y="13778"/>
                </a:lnTo>
                <a:lnTo>
                  <a:pt x="2162740" y="1655"/>
                </a:lnTo>
                <a:lnTo>
                  <a:pt x="2148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26503" y="2512316"/>
            <a:ext cx="2211705" cy="476883"/>
          </a:xfrm>
          <a:custGeom>
            <a:avLst/>
            <a:gdLst/>
            <a:ahLst/>
            <a:cxnLst/>
            <a:rect l="l" t="t" r="r" b="b"/>
            <a:pathLst>
              <a:path w="2211704" h="476885">
                <a:moveTo>
                  <a:pt x="0" y="63002"/>
                </a:moveTo>
                <a:lnTo>
                  <a:pt x="13778" y="23664"/>
                </a:lnTo>
                <a:lnTo>
                  <a:pt x="48366" y="1707"/>
                </a:lnTo>
                <a:lnTo>
                  <a:pt x="368564" y="0"/>
                </a:lnTo>
                <a:lnTo>
                  <a:pt x="2148321" y="0"/>
                </a:lnTo>
                <a:lnTo>
                  <a:pt x="2187659" y="13778"/>
                </a:lnTo>
                <a:lnTo>
                  <a:pt x="2209616" y="48366"/>
                </a:lnTo>
                <a:lnTo>
                  <a:pt x="2211323" y="314949"/>
                </a:lnTo>
                <a:lnTo>
                  <a:pt x="2209667" y="329368"/>
                </a:lnTo>
                <a:lnTo>
                  <a:pt x="2187827" y="364037"/>
                </a:lnTo>
                <a:lnTo>
                  <a:pt x="2148554" y="377951"/>
                </a:lnTo>
                <a:lnTo>
                  <a:pt x="921379" y="377951"/>
                </a:lnTo>
                <a:lnTo>
                  <a:pt x="680465" y="476493"/>
                </a:lnTo>
                <a:lnTo>
                  <a:pt x="368564" y="377951"/>
                </a:lnTo>
                <a:lnTo>
                  <a:pt x="63002" y="377951"/>
                </a:lnTo>
                <a:lnTo>
                  <a:pt x="48583" y="376296"/>
                </a:lnTo>
                <a:lnTo>
                  <a:pt x="13914" y="354456"/>
                </a:lnTo>
                <a:lnTo>
                  <a:pt x="0" y="315182"/>
                </a:lnTo>
                <a:lnTo>
                  <a:pt x="0" y="220461"/>
                </a:lnTo>
                <a:lnTo>
                  <a:pt x="0" y="63002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174488" y="2611786"/>
            <a:ext cx="15151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latin typeface="Arial"/>
                <a:cs typeface="Arial"/>
              </a:rPr>
              <a:t>Third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libra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ies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989584" y="2350770"/>
            <a:ext cx="2372995" cy="599440"/>
          </a:xfrm>
          <a:custGeom>
            <a:avLst/>
            <a:gdLst/>
            <a:ahLst/>
            <a:cxnLst/>
            <a:rect l="l" t="t" r="r" b="b"/>
            <a:pathLst>
              <a:path w="2372995" h="599439">
                <a:moveTo>
                  <a:pt x="0" y="72389"/>
                </a:moveTo>
                <a:lnTo>
                  <a:pt x="12179" y="32161"/>
                </a:lnTo>
                <a:lnTo>
                  <a:pt x="43613" y="5934"/>
                </a:lnTo>
                <a:lnTo>
                  <a:pt x="1384188" y="0"/>
                </a:lnTo>
                <a:lnTo>
                  <a:pt x="2300477" y="0"/>
                </a:lnTo>
                <a:lnTo>
                  <a:pt x="2340706" y="12175"/>
                </a:lnTo>
                <a:lnTo>
                  <a:pt x="2366932" y="43606"/>
                </a:lnTo>
                <a:lnTo>
                  <a:pt x="2372867" y="361949"/>
                </a:lnTo>
                <a:lnTo>
                  <a:pt x="2371420" y="376434"/>
                </a:lnTo>
                <a:lnTo>
                  <a:pt x="2351977" y="412842"/>
                </a:lnTo>
                <a:lnTo>
                  <a:pt x="2315826" y="432712"/>
                </a:lnTo>
                <a:lnTo>
                  <a:pt x="1977389" y="434339"/>
                </a:lnTo>
                <a:lnTo>
                  <a:pt x="1864095" y="599053"/>
                </a:lnTo>
                <a:lnTo>
                  <a:pt x="1384188" y="434339"/>
                </a:lnTo>
                <a:lnTo>
                  <a:pt x="72389" y="434339"/>
                </a:lnTo>
                <a:lnTo>
                  <a:pt x="57900" y="432891"/>
                </a:lnTo>
                <a:lnTo>
                  <a:pt x="21491" y="413437"/>
                </a:lnTo>
                <a:lnTo>
                  <a:pt x="1626" y="377289"/>
                </a:lnTo>
                <a:lnTo>
                  <a:pt x="0" y="253349"/>
                </a:lnTo>
                <a:lnTo>
                  <a:pt x="0" y="7238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209294" y="2478809"/>
            <a:ext cx="1929764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latin typeface="Arial"/>
                <a:cs typeface="Arial"/>
              </a:rPr>
              <a:t>D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elo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-11" dirty="0">
                <a:latin typeface="Arial"/>
                <a:cs typeface="Arial"/>
              </a:rPr>
              <a:t>/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-11" dirty="0">
                <a:latin typeface="Arial"/>
                <a:cs typeface="Arial"/>
              </a:rPr>
              <a:t>w</a:t>
            </a:r>
            <a:r>
              <a:rPr sz="1350" spc="-5" dirty="0">
                <a:latin typeface="Arial"/>
                <a:cs typeface="Arial"/>
              </a:rPr>
              <a:t>n</a:t>
            </a:r>
            <a:r>
              <a:rPr sz="1350" spc="-11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b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153412" y="1877568"/>
            <a:ext cx="1233805" cy="107314"/>
          </a:xfrm>
          <a:custGeom>
            <a:avLst/>
            <a:gdLst/>
            <a:ahLst/>
            <a:cxnLst/>
            <a:rect l="l" t="t" r="r" b="b"/>
            <a:pathLst>
              <a:path w="1233804" h="107314">
                <a:moveTo>
                  <a:pt x="0" y="0"/>
                </a:moveTo>
                <a:lnTo>
                  <a:pt x="0" y="53461"/>
                </a:lnTo>
                <a:lnTo>
                  <a:pt x="1233434" y="53461"/>
                </a:lnTo>
                <a:lnTo>
                  <a:pt x="1233434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53411" y="1877568"/>
            <a:ext cx="617220" cy="107314"/>
          </a:xfrm>
          <a:custGeom>
            <a:avLst/>
            <a:gdLst/>
            <a:ahLst/>
            <a:cxnLst/>
            <a:rect l="l" t="t" r="r" b="b"/>
            <a:pathLst>
              <a:path w="617219" h="107314">
                <a:moveTo>
                  <a:pt x="0" y="0"/>
                </a:moveTo>
                <a:lnTo>
                  <a:pt x="0" y="53461"/>
                </a:lnTo>
                <a:lnTo>
                  <a:pt x="616707" y="53461"/>
                </a:lnTo>
                <a:lnTo>
                  <a:pt x="616707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153410" y="1877568"/>
            <a:ext cx="0" cy="107314"/>
          </a:xfrm>
          <a:custGeom>
            <a:avLst/>
            <a:gdLst/>
            <a:ahLst/>
            <a:cxnLst/>
            <a:rect l="l" t="t" r="r" b="b"/>
            <a:pathLst>
              <a:path h="107314">
                <a:moveTo>
                  <a:pt x="0" y="0"/>
                </a:move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36192" y="1877568"/>
            <a:ext cx="617220" cy="107314"/>
          </a:xfrm>
          <a:custGeom>
            <a:avLst/>
            <a:gdLst/>
            <a:ahLst/>
            <a:cxnLst/>
            <a:rect l="l" t="t" r="r" b="b"/>
            <a:pathLst>
              <a:path w="617219" h="107314">
                <a:moveTo>
                  <a:pt x="616707" y="0"/>
                </a:moveTo>
                <a:lnTo>
                  <a:pt x="616707" y="53461"/>
                </a:lnTo>
                <a:lnTo>
                  <a:pt x="0" y="53461"/>
                </a:ln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20496" y="1877568"/>
            <a:ext cx="1233805" cy="107314"/>
          </a:xfrm>
          <a:custGeom>
            <a:avLst/>
            <a:gdLst/>
            <a:ahLst/>
            <a:cxnLst/>
            <a:rect l="l" t="t" r="r" b="b"/>
            <a:pathLst>
              <a:path w="1233805" h="107314">
                <a:moveTo>
                  <a:pt x="1233428" y="0"/>
                </a:moveTo>
                <a:lnTo>
                  <a:pt x="1233428" y="53461"/>
                </a:lnTo>
                <a:lnTo>
                  <a:pt x="0" y="53461"/>
                </a:ln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56232" y="1603246"/>
            <a:ext cx="594359" cy="3398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4896" y="1620010"/>
            <a:ext cx="656844" cy="32004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98905" y="1623060"/>
            <a:ext cx="509270" cy="254635"/>
          </a:xfrm>
          <a:custGeom>
            <a:avLst/>
            <a:gdLst/>
            <a:ahLst/>
            <a:cxnLst/>
            <a:rect l="l" t="t" r="r" b="b"/>
            <a:pathLst>
              <a:path w="509269" h="254635">
                <a:moveTo>
                  <a:pt x="0" y="254507"/>
                </a:moveTo>
                <a:lnTo>
                  <a:pt x="509015" y="254507"/>
                </a:lnTo>
                <a:lnTo>
                  <a:pt x="50901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909701" y="1660117"/>
            <a:ext cx="48704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8" marR="5081" indent="-85732">
              <a:lnSpc>
                <a:spcPts val="619"/>
              </a:lnSpc>
            </a:pP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599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F4</a:t>
            </a:r>
            <a:r>
              <a:rPr sz="599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endParaRPr sz="599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1792" y="1964437"/>
            <a:ext cx="595883" cy="3413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0082" y="2022348"/>
            <a:ext cx="557782" cy="2392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4464" y="1984248"/>
            <a:ext cx="510539" cy="2560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713939" y="2061310"/>
            <a:ext cx="409575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99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599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39012" y="1964437"/>
            <a:ext cx="594360" cy="3413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27404" y="2022348"/>
            <a:ext cx="417575" cy="2392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81684" y="1984248"/>
            <a:ext cx="509015" cy="2560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400939" y="2061310"/>
            <a:ext cx="26924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endParaRPr sz="599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856232" y="1964437"/>
            <a:ext cx="594359" cy="3413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69949" y="2022348"/>
            <a:ext cx="565404" cy="2392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98905" y="1984248"/>
            <a:ext cx="509270" cy="256540"/>
          </a:xfrm>
          <a:custGeom>
            <a:avLst/>
            <a:gdLst/>
            <a:ahLst/>
            <a:cxnLst/>
            <a:rect l="l" t="t" r="r" b="b"/>
            <a:pathLst>
              <a:path w="509269" h="256539">
                <a:moveTo>
                  <a:pt x="0" y="256031"/>
                </a:moveTo>
                <a:lnTo>
                  <a:pt x="509015" y="256031"/>
                </a:lnTo>
                <a:lnTo>
                  <a:pt x="509015" y="0"/>
                </a:lnTo>
                <a:lnTo>
                  <a:pt x="0" y="0"/>
                </a:lnTo>
                <a:lnTo>
                  <a:pt x="0" y="256031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944753" y="2061310"/>
            <a:ext cx="416558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1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dd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99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599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471928" y="1964437"/>
            <a:ext cx="595884" cy="3413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45079" y="2022348"/>
            <a:ext cx="448056" cy="23926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14602" y="1984248"/>
            <a:ext cx="510539" cy="2560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2619251" y="2061310"/>
            <a:ext cx="29972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599" spc="-1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cts</a:t>
            </a:r>
            <a:endParaRPr sz="599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089149" y="1964437"/>
            <a:ext cx="594359" cy="3413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172969" y="2022348"/>
            <a:ext cx="423671" cy="23926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31821" y="1984248"/>
            <a:ext cx="509015" cy="2560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3248408" y="2061310"/>
            <a:ext cx="27559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ties</a:t>
            </a:r>
            <a:endParaRPr sz="599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036702" y="1477518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34390" y="14775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4390" y="1477518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4390" y="14775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36700" y="1141078"/>
            <a:ext cx="0" cy="608331"/>
          </a:xfrm>
          <a:custGeom>
            <a:avLst/>
            <a:gdLst/>
            <a:ahLst/>
            <a:cxnLst/>
            <a:rect l="l" t="t" r="r" b="b"/>
            <a:pathLst>
              <a:path h="608330">
                <a:moveTo>
                  <a:pt x="0" y="0"/>
                </a:moveTo>
                <a:lnTo>
                  <a:pt x="0" y="60771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65810" y="161353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8121" y="154609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5810" y="1546100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5810" y="154609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65810" y="1546100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68121" y="1209659"/>
            <a:ext cx="0" cy="606426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618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34389" y="1343788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36702" y="1276350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4390" y="127635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34390" y="1276350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4390" y="127635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65810" y="1410844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68121" y="1343406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65810" y="134340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65810" y="1343406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65810" y="1343408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31318" y="107365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29006" y="10736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29006" y="10736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29006" y="10736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1316" y="1141080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7071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1697" y="1141096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34010" y="107365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31698" y="10736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31698" y="107365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31698" y="10736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34008" y="1141080"/>
            <a:ext cx="0" cy="69215"/>
          </a:xfrm>
          <a:custGeom>
            <a:avLst/>
            <a:gdLst/>
            <a:ahLst/>
            <a:cxnLst/>
            <a:rect l="l" t="t" r="r" b="b"/>
            <a:pathLst>
              <a:path h="69215">
                <a:moveTo>
                  <a:pt x="0" y="0"/>
                </a:moveTo>
                <a:lnTo>
                  <a:pt x="0" y="6859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34389" y="1141096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36702" y="1073658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34390" y="10736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34390" y="1073658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34390" y="10736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60426" y="1208152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62737" y="1140713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5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425" y="114071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0425" y="114071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0425" y="114071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62737" y="1208136"/>
            <a:ext cx="0" cy="69215"/>
          </a:xfrm>
          <a:custGeom>
            <a:avLst/>
            <a:gdLst/>
            <a:ahLst/>
            <a:cxnLst/>
            <a:rect l="l" t="t" r="r" b="b"/>
            <a:pathLst>
              <a:path h="69215">
                <a:moveTo>
                  <a:pt x="0" y="0"/>
                </a:moveTo>
                <a:lnTo>
                  <a:pt x="0" y="6859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63119" y="1208152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65431" y="1140713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63119" y="114071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63119" y="114071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3119" y="114071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5429" y="1208136"/>
            <a:ext cx="0" cy="53974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35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65810" y="120967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68121" y="114223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65810" y="114223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65810" y="114223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65810" y="114223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97205" y="1613154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93370" y="1613155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93370" y="1613154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93370" y="1613155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6443" y="1275190"/>
            <a:ext cx="0" cy="608331"/>
          </a:xfrm>
          <a:custGeom>
            <a:avLst/>
            <a:gdLst/>
            <a:ahLst/>
            <a:cxnLst/>
            <a:rect l="l" t="t" r="r" b="b"/>
            <a:pathLst>
              <a:path h="608330">
                <a:moveTo>
                  <a:pt x="0" y="0"/>
                </a:moveTo>
                <a:lnTo>
                  <a:pt x="0" y="607710"/>
                </a:lnTo>
              </a:path>
            </a:pathLst>
          </a:custGeom>
          <a:ln w="27431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92609" y="1673351"/>
            <a:ext cx="185928" cy="204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96061" y="1680592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98373" y="1613154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96061" y="161315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96061" y="161315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6061" y="161315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98372" y="1276715"/>
            <a:ext cx="0" cy="606426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618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66345" y="1658112"/>
            <a:ext cx="252984" cy="2484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3371" y="1477900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95681" y="1410462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93370" y="1410463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3370" y="141046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93370" y="1410463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01753" y="1488948"/>
            <a:ext cx="179832" cy="17830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93371" y="1275208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95681" y="1207770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5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93370" y="120777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93370" y="1207770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93370" y="120777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92609" y="1283208"/>
            <a:ext cx="190500" cy="1905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96061" y="1479424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373" y="1411986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96061" y="1411987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96061" y="141198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96061" y="1411987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99872" y="1484376"/>
            <a:ext cx="192023" cy="1905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96061" y="1276732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8373" y="1209294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96061" y="120929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96061" y="120929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96061" y="120929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90728" y="1257299"/>
            <a:ext cx="207264" cy="2270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98755" y="1680592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01065" y="1613154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8754" y="161315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98754" y="161315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98754" y="161315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01064" y="1479407"/>
            <a:ext cx="0" cy="403860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494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02563" y="1684020"/>
            <a:ext cx="190499" cy="1905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98755" y="1479424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01065" y="1411986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98754" y="1411987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98754" y="1411986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98754" y="1411987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2563" y="1484376"/>
            <a:ext cx="190499" cy="1905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44474" y="1261492"/>
            <a:ext cx="203835" cy="202565"/>
          </a:xfrm>
          <a:custGeom>
            <a:avLst/>
            <a:gdLst/>
            <a:ahLst/>
            <a:cxnLst/>
            <a:rect l="l" t="t" r="r" b="b"/>
            <a:pathLst>
              <a:path w="203834" h="202565">
                <a:moveTo>
                  <a:pt x="0" y="202310"/>
                </a:moveTo>
                <a:lnTo>
                  <a:pt x="203834" y="202310"/>
                </a:lnTo>
                <a:lnTo>
                  <a:pt x="203834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48309" y="1194054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44473" y="1194056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44473" y="1194054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44473" y="1194056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948308" y="1261476"/>
            <a:ext cx="0" cy="202565"/>
          </a:xfrm>
          <a:custGeom>
            <a:avLst/>
            <a:gdLst/>
            <a:ahLst/>
            <a:cxnLst/>
            <a:rect l="l" t="t" r="r" b="b"/>
            <a:pathLst>
              <a:path h="202565">
                <a:moveTo>
                  <a:pt x="0" y="0"/>
                </a:moveTo>
                <a:lnTo>
                  <a:pt x="0" y="20232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49809" y="1266444"/>
            <a:ext cx="190499" cy="19050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31855" y="1327282"/>
            <a:ext cx="972820" cy="449580"/>
          </a:xfrm>
          <a:custGeom>
            <a:avLst/>
            <a:gdLst/>
            <a:ahLst/>
            <a:cxnLst/>
            <a:rect l="l" t="t" r="r" b="b"/>
            <a:pathLst>
              <a:path w="972819" h="449580">
                <a:moveTo>
                  <a:pt x="746877" y="378989"/>
                </a:moveTo>
                <a:lnTo>
                  <a:pt x="717743" y="449458"/>
                </a:lnTo>
                <a:lnTo>
                  <a:pt x="972763" y="431017"/>
                </a:lnTo>
                <a:lnTo>
                  <a:pt x="940209" y="393557"/>
                </a:lnTo>
                <a:lnTo>
                  <a:pt x="782132" y="393557"/>
                </a:lnTo>
                <a:lnTo>
                  <a:pt x="746877" y="378989"/>
                </a:lnTo>
                <a:close/>
              </a:path>
              <a:path w="972819" h="449580">
                <a:moveTo>
                  <a:pt x="776003" y="308540"/>
                </a:moveTo>
                <a:lnTo>
                  <a:pt x="746877" y="378989"/>
                </a:lnTo>
                <a:lnTo>
                  <a:pt x="782132" y="393557"/>
                </a:lnTo>
                <a:lnTo>
                  <a:pt x="811219" y="323087"/>
                </a:lnTo>
                <a:lnTo>
                  <a:pt x="776003" y="308540"/>
                </a:lnTo>
                <a:close/>
              </a:path>
              <a:path w="972819" h="449580">
                <a:moveTo>
                  <a:pt x="805123" y="238109"/>
                </a:moveTo>
                <a:lnTo>
                  <a:pt x="776003" y="308540"/>
                </a:lnTo>
                <a:lnTo>
                  <a:pt x="811219" y="323087"/>
                </a:lnTo>
                <a:lnTo>
                  <a:pt x="782132" y="393557"/>
                </a:lnTo>
                <a:lnTo>
                  <a:pt x="940209" y="393557"/>
                </a:lnTo>
                <a:lnTo>
                  <a:pt x="805123" y="238109"/>
                </a:lnTo>
                <a:close/>
              </a:path>
              <a:path w="972819" h="449580">
                <a:moveTo>
                  <a:pt x="29096" y="0"/>
                </a:moveTo>
                <a:lnTo>
                  <a:pt x="0" y="70347"/>
                </a:lnTo>
                <a:lnTo>
                  <a:pt x="746877" y="378989"/>
                </a:lnTo>
                <a:lnTo>
                  <a:pt x="776003" y="308540"/>
                </a:lnTo>
                <a:lnTo>
                  <a:pt x="29096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548127" y="2913890"/>
            <a:ext cx="675133" cy="35204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563624" y="3151632"/>
            <a:ext cx="819912" cy="9281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635251" y="3224783"/>
            <a:ext cx="676657" cy="78181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726693" y="4533900"/>
            <a:ext cx="1092707" cy="85496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801367" y="4607052"/>
            <a:ext cx="943356" cy="70866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965447" y="4530852"/>
            <a:ext cx="1178052" cy="114757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041647" y="4607053"/>
            <a:ext cx="1025651" cy="99517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67299" y="2913887"/>
            <a:ext cx="877825" cy="87782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201156" y="3037333"/>
            <a:ext cx="821435" cy="75437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170677" y="4008121"/>
            <a:ext cx="477011" cy="64922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239255" y="4078224"/>
            <a:ext cx="339852" cy="50901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201156" y="5004815"/>
            <a:ext cx="457200" cy="64007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9678923" y="3223259"/>
            <a:ext cx="973835" cy="45110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9752078" y="3291840"/>
            <a:ext cx="827531" cy="31394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867900" y="4384547"/>
            <a:ext cx="726948" cy="789432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9939528" y="4456176"/>
            <a:ext cx="583692" cy="6461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456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0636" y="4846321"/>
            <a:ext cx="885443" cy="5562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13790" y="4916423"/>
            <a:ext cx="739138" cy="416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83157" y="151110"/>
            <a:ext cx="8488045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STM32Cube</a:t>
            </a:r>
            <a:r>
              <a:rPr sz="4300" spc="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FW</a:t>
            </a:r>
            <a:r>
              <a:rPr sz="43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Package</a:t>
            </a:r>
            <a:r>
              <a:rPr sz="4300" spc="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Projects</a:t>
            </a:r>
            <a:endParaRPr sz="4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6210" y="2653284"/>
            <a:ext cx="3069336" cy="505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92240" y="2659380"/>
            <a:ext cx="1097280" cy="528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8883" y="2673096"/>
            <a:ext cx="2983991" cy="420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48963" y="2766072"/>
            <a:ext cx="784860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Projec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51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63697" y="3384804"/>
            <a:ext cx="3069336" cy="5074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3089" y="3392423"/>
            <a:ext cx="2130552" cy="528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6368" y="3404616"/>
            <a:ext cx="2983991" cy="4221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89556" y="3498863"/>
            <a:ext cx="1821180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5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M32F-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5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endParaRPr sz="1651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29740" y="4117848"/>
            <a:ext cx="1565148" cy="824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5377" y="4283964"/>
            <a:ext cx="12954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2412" y="4137661"/>
            <a:ext cx="1479803" cy="7391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21587" y="4390402"/>
            <a:ext cx="984250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spc="-1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51" spc="-5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65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tes</a:t>
            </a:r>
            <a:endParaRPr sz="1651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20440" y="4117848"/>
            <a:ext cx="1565148" cy="824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1314" y="4283964"/>
            <a:ext cx="1260349" cy="527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3111" y="4137661"/>
            <a:ext cx="1479803" cy="7391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29053" y="4390402"/>
            <a:ext cx="948054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1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651" spc="-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1651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51" spc="-5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endParaRPr sz="1651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11142" y="4117848"/>
            <a:ext cx="1565147" cy="8244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58384" y="4283964"/>
            <a:ext cx="1469135" cy="5273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53811" y="4137661"/>
            <a:ext cx="1479803" cy="7391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16122" y="4390402"/>
            <a:ext cx="1156335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r>
              <a:rPr sz="1651" spc="-5" dirty="0">
                <a:solidFill>
                  <a:srgbClr val="FFFFFF"/>
                </a:solidFill>
                <a:latin typeface="Arial"/>
                <a:cs typeface="Arial"/>
              </a:rPr>
              <a:t>lic</a:t>
            </a:r>
            <a:r>
              <a:rPr sz="165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51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01841" y="4117848"/>
            <a:ext cx="1592579" cy="8244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95160" y="4283964"/>
            <a:ext cx="1805940" cy="5273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44511" y="4137661"/>
            <a:ext cx="1507236" cy="7391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152899" y="4390402"/>
            <a:ext cx="1494790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5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165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trati</a:t>
            </a:r>
            <a:r>
              <a:rPr sz="165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51" spc="-1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51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892540" y="3384803"/>
            <a:ext cx="1565148" cy="8260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71077" y="3550920"/>
            <a:ext cx="606551" cy="528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35212" y="3404617"/>
            <a:ext cx="1479803" cy="7406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528818" y="3657994"/>
            <a:ext cx="294640" cy="254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51" dirty="0">
                <a:solidFill>
                  <a:srgbClr val="FFFFFF"/>
                </a:solidFill>
                <a:latin typeface="Arial"/>
                <a:cs typeface="Arial"/>
              </a:rPr>
              <a:t>….</a:t>
            </a:r>
            <a:endParaRPr sz="1651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756909" y="2050543"/>
            <a:ext cx="1998345" cy="633094"/>
          </a:xfrm>
          <a:custGeom>
            <a:avLst/>
            <a:gdLst/>
            <a:ahLst/>
            <a:cxnLst/>
            <a:rect l="l" t="t" r="r" b="b"/>
            <a:pathLst>
              <a:path w="1998345" h="633094">
                <a:moveTo>
                  <a:pt x="1925817" y="0"/>
                </a:moveTo>
                <a:lnTo>
                  <a:pt x="71642" y="1"/>
                </a:lnTo>
                <a:lnTo>
                  <a:pt x="31542" y="12471"/>
                </a:lnTo>
                <a:lnTo>
                  <a:pt x="5616" y="44150"/>
                </a:lnTo>
                <a:lnTo>
                  <a:pt x="0" y="72146"/>
                </a:lnTo>
                <a:lnTo>
                  <a:pt x="1" y="361173"/>
                </a:lnTo>
                <a:lnTo>
                  <a:pt x="12471" y="401273"/>
                </a:lnTo>
                <a:lnTo>
                  <a:pt x="44150" y="427199"/>
                </a:lnTo>
                <a:lnTo>
                  <a:pt x="72146" y="432815"/>
                </a:lnTo>
                <a:lnTo>
                  <a:pt x="1165494" y="432815"/>
                </a:lnTo>
                <a:lnTo>
                  <a:pt x="1425701" y="632825"/>
                </a:lnTo>
                <a:lnTo>
                  <a:pt x="1664969" y="432815"/>
                </a:lnTo>
                <a:lnTo>
                  <a:pt x="1926321" y="432814"/>
                </a:lnTo>
                <a:lnTo>
                  <a:pt x="1940788" y="431266"/>
                </a:lnTo>
                <a:lnTo>
                  <a:pt x="1977017" y="411539"/>
                </a:lnTo>
                <a:lnTo>
                  <a:pt x="1996512" y="375165"/>
                </a:lnTo>
                <a:lnTo>
                  <a:pt x="1997963" y="360669"/>
                </a:lnTo>
                <a:lnTo>
                  <a:pt x="1997962" y="71642"/>
                </a:lnTo>
                <a:lnTo>
                  <a:pt x="1985492" y="31542"/>
                </a:lnTo>
                <a:lnTo>
                  <a:pt x="1953813" y="5616"/>
                </a:lnTo>
                <a:lnTo>
                  <a:pt x="1940313" y="1451"/>
                </a:lnTo>
                <a:lnTo>
                  <a:pt x="19258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56909" y="2050543"/>
            <a:ext cx="1998345" cy="633094"/>
          </a:xfrm>
          <a:custGeom>
            <a:avLst/>
            <a:gdLst/>
            <a:ahLst/>
            <a:cxnLst/>
            <a:rect l="l" t="t" r="r" b="b"/>
            <a:pathLst>
              <a:path w="1998345" h="633094">
                <a:moveTo>
                  <a:pt x="0" y="72146"/>
                </a:moveTo>
                <a:lnTo>
                  <a:pt x="12209" y="31930"/>
                </a:lnTo>
                <a:lnTo>
                  <a:pt x="43714" y="5801"/>
                </a:lnTo>
                <a:lnTo>
                  <a:pt x="1165494" y="0"/>
                </a:lnTo>
                <a:lnTo>
                  <a:pt x="1925817" y="0"/>
                </a:lnTo>
                <a:lnTo>
                  <a:pt x="1966033" y="12209"/>
                </a:lnTo>
                <a:lnTo>
                  <a:pt x="1992162" y="43714"/>
                </a:lnTo>
                <a:lnTo>
                  <a:pt x="1997963" y="360669"/>
                </a:lnTo>
                <a:lnTo>
                  <a:pt x="1996512" y="375165"/>
                </a:lnTo>
                <a:lnTo>
                  <a:pt x="1977017" y="411539"/>
                </a:lnTo>
                <a:lnTo>
                  <a:pt x="1940788" y="431266"/>
                </a:lnTo>
                <a:lnTo>
                  <a:pt x="1664969" y="432815"/>
                </a:lnTo>
                <a:lnTo>
                  <a:pt x="1425701" y="632825"/>
                </a:lnTo>
                <a:lnTo>
                  <a:pt x="1165494" y="432815"/>
                </a:lnTo>
                <a:lnTo>
                  <a:pt x="72146" y="432815"/>
                </a:lnTo>
                <a:lnTo>
                  <a:pt x="57650" y="431364"/>
                </a:lnTo>
                <a:lnTo>
                  <a:pt x="21276" y="411869"/>
                </a:lnTo>
                <a:lnTo>
                  <a:pt x="1549" y="375640"/>
                </a:lnTo>
                <a:lnTo>
                  <a:pt x="0" y="252465"/>
                </a:lnTo>
                <a:lnTo>
                  <a:pt x="0" y="72146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28111" y="2074314"/>
            <a:ext cx="1653539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182" marR="5081" indent="-251481"/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omplet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oje</a:t>
            </a:r>
            <a:r>
              <a:rPr sz="1350" spc="5" dirty="0">
                <a:latin typeface="Arial"/>
                <a:cs typeface="Arial"/>
              </a:rPr>
              <a:t>c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3</a:t>
            </a:r>
            <a:r>
              <a:rPr sz="1350" dirty="0">
                <a:latin typeface="Arial"/>
                <a:cs typeface="Arial"/>
              </a:rPr>
              <a:t>2</a:t>
            </a:r>
            <a:r>
              <a:rPr sz="1350" spc="3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b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ds</a:t>
            </a:r>
            <a:endParaRPr sz="13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908541" y="2507742"/>
            <a:ext cx="2369820" cy="904240"/>
          </a:xfrm>
          <a:custGeom>
            <a:avLst/>
            <a:gdLst/>
            <a:ahLst/>
            <a:cxnLst/>
            <a:rect l="l" t="t" r="r" b="b"/>
            <a:pathLst>
              <a:path w="2369820" h="904239">
                <a:moveTo>
                  <a:pt x="2291333" y="0"/>
                </a:moveTo>
                <a:lnTo>
                  <a:pt x="394959" y="0"/>
                </a:lnTo>
                <a:lnTo>
                  <a:pt x="67678" y="739"/>
                </a:lnTo>
                <a:lnTo>
                  <a:pt x="29474" y="17203"/>
                </a:lnTo>
                <a:lnTo>
                  <a:pt x="5201" y="50354"/>
                </a:lnTo>
                <a:lnTo>
                  <a:pt x="0" y="78485"/>
                </a:lnTo>
                <a:lnTo>
                  <a:pt x="0" y="274685"/>
                </a:lnTo>
                <a:lnTo>
                  <a:pt x="739" y="403237"/>
                </a:lnTo>
                <a:lnTo>
                  <a:pt x="17203" y="441441"/>
                </a:lnTo>
                <a:lnTo>
                  <a:pt x="50354" y="465714"/>
                </a:lnTo>
                <a:lnTo>
                  <a:pt x="78485" y="470915"/>
                </a:lnTo>
                <a:lnTo>
                  <a:pt x="394959" y="470915"/>
                </a:lnTo>
                <a:lnTo>
                  <a:pt x="796168" y="904097"/>
                </a:lnTo>
                <a:lnTo>
                  <a:pt x="987430" y="470915"/>
                </a:lnTo>
                <a:lnTo>
                  <a:pt x="2302141" y="470176"/>
                </a:lnTo>
                <a:lnTo>
                  <a:pt x="2316019" y="466947"/>
                </a:lnTo>
                <a:lnTo>
                  <a:pt x="2350308" y="444192"/>
                </a:lnTo>
                <a:lnTo>
                  <a:pt x="2368478" y="406936"/>
                </a:lnTo>
                <a:lnTo>
                  <a:pt x="2369819" y="392429"/>
                </a:lnTo>
                <a:lnTo>
                  <a:pt x="2369080" y="67678"/>
                </a:lnTo>
                <a:lnTo>
                  <a:pt x="2352616" y="29474"/>
                </a:lnTo>
                <a:lnTo>
                  <a:pt x="2319465" y="5201"/>
                </a:lnTo>
                <a:lnTo>
                  <a:pt x="2305840" y="1340"/>
                </a:lnTo>
                <a:lnTo>
                  <a:pt x="2291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08541" y="2507742"/>
            <a:ext cx="2369820" cy="904240"/>
          </a:xfrm>
          <a:custGeom>
            <a:avLst/>
            <a:gdLst/>
            <a:ahLst/>
            <a:cxnLst/>
            <a:rect l="l" t="t" r="r" b="b"/>
            <a:pathLst>
              <a:path w="2369820" h="904239">
                <a:moveTo>
                  <a:pt x="0" y="78485"/>
                </a:moveTo>
                <a:lnTo>
                  <a:pt x="11339" y="37854"/>
                </a:lnTo>
                <a:lnTo>
                  <a:pt x="40984" y="9537"/>
                </a:lnTo>
                <a:lnTo>
                  <a:pt x="394959" y="0"/>
                </a:lnTo>
                <a:lnTo>
                  <a:pt x="2291333" y="0"/>
                </a:lnTo>
                <a:lnTo>
                  <a:pt x="2331965" y="11339"/>
                </a:lnTo>
                <a:lnTo>
                  <a:pt x="2360282" y="40984"/>
                </a:lnTo>
                <a:lnTo>
                  <a:pt x="2369819" y="392429"/>
                </a:lnTo>
                <a:lnTo>
                  <a:pt x="2368478" y="406936"/>
                </a:lnTo>
                <a:lnTo>
                  <a:pt x="2350308" y="444192"/>
                </a:lnTo>
                <a:lnTo>
                  <a:pt x="2316019" y="466947"/>
                </a:lnTo>
                <a:lnTo>
                  <a:pt x="987430" y="470915"/>
                </a:lnTo>
                <a:lnTo>
                  <a:pt x="796168" y="904097"/>
                </a:lnTo>
                <a:lnTo>
                  <a:pt x="394959" y="470915"/>
                </a:lnTo>
                <a:lnTo>
                  <a:pt x="78485" y="470915"/>
                </a:lnTo>
                <a:lnTo>
                  <a:pt x="63979" y="469575"/>
                </a:lnTo>
                <a:lnTo>
                  <a:pt x="26723" y="451404"/>
                </a:lnTo>
                <a:lnTo>
                  <a:pt x="3968" y="417115"/>
                </a:lnTo>
                <a:lnTo>
                  <a:pt x="0" y="274685"/>
                </a:lnTo>
                <a:lnTo>
                  <a:pt x="0" y="78485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113273" y="2551579"/>
            <a:ext cx="19621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88" marR="5081" indent="-327687"/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3</a:t>
            </a:r>
            <a:r>
              <a:rPr sz="1350" dirty="0">
                <a:latin typeface="Arial"/>
                <a:cs typeface="Arial"/>
              </a:rPr>
              <a:t>2N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spc="5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le</a:t>
            </a:r>
            <a:r>
              <a:rPr sz="1350" spc="-11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dirty="0">
                <a:latin typeface="Arial"/>
                <a:cs typeface="Arial"/>
              </a:rPr>
              <a:t>sc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k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s,</a:t>
            </a:r>
            <a:r>
              <a:rPr sz="1350" spc="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l</a:t>
            </a:r>
            <a:r>
              <a:rPr sz="1350" spc="4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Bo</a:t>
            </a:r>
            <a:r>
              <a:rPr sz="1350" dirty="0">
                <a:latin typeface="Arial"/>
                <a:cs typeface="Arial"/>
              </a:rPr>
              <a:t>ar</a:t>
            </a:r>
            <a:r>
              <a:rPr sz="1350" spc="-5" dirty="0">
                <a:latin typeface="Arial"/>
                <a:cs typeface="Arial"/>
              </a:rPr>
              <a:t>ds</a:t>
            </a:r>
            <a:endParaRPr sz="13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501902" y="5351527"/>
            <a:ext cx="2108201" cy="1365885"/>
          </a:xfrm>
          <a:custGeom>
            <a:avLst/>
            <a:gdLst/>
            <a:ahLst/>
            <a:cxnLst/>
            <a:rect l="l" t="t" r="r" b="b"/>
            <a:pathLst>
              <a:path w="2108200" h="1365884">
                <a:moveTo>
                  <a:pt x="1002029" y="0"/>
                </a:moveTo>
                <a:lnTo>
                  <a:pt x="351281" y="574547"/>
                </a:lnTo>
                <a:lnTo>
                  <a:pt x="121812" y="574922"/>
                </a:lnTo>
                <a:lnTo>
                  <a:pt x="107454" y="576797"/>
                </a:lnTo>
                <a:lnTo>
                  <a:pt x="67882" y="591075"/>
                </a:lnTo>
                <a:lnTo>
                  <a:pt x="35369" y="616529"/>
                </a:lnTo>
                <a:lnTo>
                  <a:pt x="12237" y="650842"/>
                </a:lnTo>
                <a:lnTo>
                  <a:pt x="807" y="691700"/>
                </a:lnTo>
                <a:lnTo>
                  <a:pt x="0" y="706373"/>
                </a:lnTo>
                <a:lnTo>
                  <a:pt x="375" y="1243695"/>
                </a:lnTo>
                <a:lnTo>
                  <a:pt x="10417" y="1285115"/>
                </a:lnTo>
                <a:lnTo>
                  <a:pt x="32409" y="1320239"/>
                </a:lnTo>
                <a:lnTo>
                  <a:pt x="64031" y="1346749"/>
                </a:lnTo>
                <a:lnTo>
                  <a:pt x="102960" y="1362331"/>
                </a:lnTo>
                <a:lnTo>
                  <a:pt x="131825" y="1365503"/>
                </a:lnTo>
                <a:lnTo>
                  <a:pt x="351281" y="1365503"/>
                </a:lnTo>
                <a:lnTo>
                  <a:pt x="1985881" y="1365129"/>
                </a:lnTo>
                <a:lnTo>
                  <a:pt x="2027294" y="1355091"/>
                </a:lnTo>
                <a:lnTo>
                  <a:pt x="2062418" y="1333106"/>
                </a:lnTo>
                <a:lnTo>
                  <a:pt x="2088933" y="1301488"/>
                </a:lnTo>
                <a:lnTo>
                  <a:pt x="2104518" y="1262554"/>
                </a:lnTo>
                <a:lnTo>
                  <a:pt x="2107691" y="1233677"/>
                </a:lnTo>
                <a:lnTo>
                  <a:pt x="2107316" y="696356"/>
                </a:lnTo>
                <a:lnTo>
                  <a:pt x="2097276" y="654936"/>
                </a:lnTo>
                <a:lnTo>
                  <a:pt x="2075287" y="619812"/>
                </a:lnTo>
                <a:lnTo>
                  <a:pt x="2043666" y="593301"/>
                </a:lnTo>
                <a:lnTo>
                  <a:pt x="2004735" y="577720"/>
                </a:lnTo>
                <a:lnTo>
                  <a:pt x="1975865" y="574547"/>
                </a:lnTo>
                <a:lnTo>
                  <a:pt x="878204" y="574547"/>
                </a:lnTo>
                <a:lnTo>
                  <a:pt x="10020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01902" y="5351527"/>
            <a:ext cx="2108201" cy="1365885"/>
          </a:xfrm>
          <a:custGeom>
            <a:avLst/>
            <a:gdLst/>
            <a:ahLst/>
            <a:cxnLst/>
            <a:rect l="l" t="t" r="r" b="b"/>
            <a:pathLst>
              <a:path w="2108200" h="1365884">
                <a:moveTo>
                  <a:pt x="0" y="706373"/>
                </a:moveTo>
                <a:lnTo>
                  <a:pt x="7012" y="663849"/>
                </a:lnTo>
                <a:lnTo>
                  <a:pt x="26501" y="627096"/>
                </a:lnTo>
                <a:lnTo>
                  <a:pt x="56145" y="598432"/>
                </a:lnTo>
                <a:lnTo>
                  <a:pt x="93622" y="580172"/>
                </a:lnTo>
                <a:lnTo>
                  <a:pt x="351281" y="574547"/>
                </a:lnTo>
                <a:lnTo>
                  <a:pt x="1002029" y="0"/>
                </a:lnTo>
                <a:lnTo>
                  <a:pt x="878204" y="574547"/>
                </a:lnTo>
                <a:lnTo>
                  <a:pt x="1975865" y="574547"/>
                </a:lnTo>
                <a:lnTo>
                  <a:pt x="1990535" y="575355"/>
                </a:lnTo>
                <a:lnTo>
                  <a:pt x="2031387" y="586779"/>
                </a:lnTo>
                <a:lnTo>
                  <a:pt x="2065702" y="609904"/>
                </a:lnTo>
                <a:lnTo>
                  <a:pt x="2091160" y="642414"/>
                </a:lnTo>
                <a:lnTo>
                  <a:pt x="2105441" y="681992"/>
                </a:lnTo>
                <a:lnTo>
                  <a:pt x="2107691" y="1233677"/>
                </a:lnTo>
                <a:lnTo>
                  <a:pt x="2106884" y="1248350"/>
                </a:lnTo>
                <a:lnTo>
                  <a:pt x="2095457" y="1289208"/>
                </a:lnTo>
                <a:lnTo>
                  <a:pt x="2072328" y="1323522"/>
                </a:lnTo>
                <a:lnTo>
                  <a:pt x="2039816" y="1348976"/>
                </a:lnTo>
                <a:lnTo>
                  <a:pt x="2000241" y="1363253"/>
                </a:lnTo>
                <a:lnTo>
                  <a:pt x="351281" y="1365503"/>
                </a:lnTo>
                <a:lnTo>
                  <a:pt x="131825" y="1365503"/>
                </a:lnTo>
                <a:lnTo>
                  <a:pt x="89315" y="1358495"/>
                </a:lnTo>
                <a:lnTo>
                  <a:pt x="52564" y="1339012"/>
                </a:lnTo>
                <a:lnTo>
                  <a:pt x="23894" y="1309373"/>
                </a:lnTo>
                <a:lnTo>
                  <a:pt x="5627" y="1271894"/>
                </a:lnTo>
                <a:lnTo>
                  <a:pt x="375" y="1243695"/>
                </a:lnTo>
                <a:lnTo>
                  <a:pt x="0" y="70637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656081" y="6027573"/>
            <a:ext cx="1795780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-635" algn="ctr"/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mp</a:t>
            </a:r>
            <a:r>
              <a:rPr sz="1350" spc="-5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oje</a:t>
            </a:r>
            <a:r>
              <a:rPr sz="1350" spc="5" dirty="0">
                <a:latin typeface="Arial"/>
                <a:cs typeface="Arial"/>
              </a:rPr>
              <a:t>c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n</a:t>
            </a:r>
            <a:r>
              <a:rPr sz="1350" spc="-5" dirty="0">
                <a:latin typeface="Arial"/>
                <a:cs typeface="Arial"/>
              </a:rPr>
              <a:t>l</a:t>
            </a:r>
            <a:r>
              <a:rPr sz="1350" dirty="0">
                <a:latin typeface="Arial"/>
                <a:cs typeface="Arial"/>
              </a:rPr>
              <a:t>y</a:t>
            </a:r>
            <a:r>
              <a:rPr sz="1350" spc="15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w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h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il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3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11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modif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ation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350758" y="5388615"/>
            <a:ext cx="2466340" cy="1308735"/>
          </a:xfrm>
          <a:custGeom>
            <a:avLst/>
            <a:gdLst/>
            <a:ahLst/>
            <a:cxnLst/>
            <a:rect l="l" t="t" r="r" b="b"/>
            <a:pathLst>
              <a:path w="2466340" h="1308734">
                <a:moveTo>
                  <a:pt x="0" y="652009"/>
                </a:moveTo>
                <a:lnTo>
                  <a:pt x="7035" y="609495"/>
                </a:lnTo>
                <a:lnTo>
                  <a:pt x="26584" y="572783"/>
                </a:lnTo>
                <a:lnTo>
                  <a:pt x="56311" y="544209"/>
                </a:lnTo>
                <a:lnTo>
                  <a:pt x="93880" y="526108"/>
                </a:lnTo>
                <a:lnTo>
                  <a:pt x="410961" y="520695"/>
                </a:lnTo>
                <a:lnTo>
                  <a:pt x="138043" y="0"/>
                </a:lnTo>
                <a:lnTo>
                  <a:pt x="1027419" y="520695"/>
                </a:lnTo>
                <a:lnTo>
                  <a:pt x="2334524" y="520695"/>
                </a:lnTo>
                <a:lnTo>
                  <a:pt x="2349194" y="521506"/>
                </a:lnTo>
                <a:lnTo>
                  <a:pt x="2390030" y="532972"/>
                </a:lnTo>
                <a:lnTo>
                  <a:pt x="2424287" y="556173"/>
                </a:lnTo>
                <a:lnTo>
                  <a:pt x="2449630" y="588775"/>
                </a:lnTo>
                <a:lnTo>
                  <a:pt x="2463722" y="628441"/>
                </a:lnTo>
                <a:lnTo>
                  <a:pt x="2465831" y="1177289"/>
                </a:lnTo>
                <a:lnTo>
                  <a:pt x="2465021" y="1191961"/>
                </a:lnTo>
                <a:lnTo>
                  <a:pt x="2453555" y="1232801"/>
                </a:lnTo>
                <a:lnTo>
                  <a:pt x="2430353" y="1267060"/>
                </a:lnTo>
                <a:lnTo>
                  <a:pt x="2397753" y="1292402"/>
                </a:lnTo>
                <a:lnTo>
                  <a:pt x="2358089" y="1306494"/>
                </a:lnTo>
                <a:lnTo>
                  <a:pt x="410961" y="1308603"/>
                </a:lnTo>
                <a:lnTo>
                  <a:pt x="131307" y="1308603"/>
                </a:lnTo>
                <a:lnTo>
                  <a:pt x="88797" y="1301568"/>
                </a:lnTo>
                <a:lnTo>
                  <a:pt x="52088" y="1282019"/>
                </a:lnTo>
                <a:lnTo>
                  <a:pt x="23514" y="1252291"/>
                </a:lnTo>
                <a:lnTo>
                  <a:pt x="5412" y="1214720"/>
                </a:lnTo>
                <a:lnTo>
                  <a:pt x="315" y="1186469"/>
                </a:lnTo>
                <a:lnTo>
                  <a:pt x="0" y="65200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730751" y="6008976"/>
            <a:ext cx="1704975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algn="ctr"/>
            <a:r>
              <a:rPr sz="1350" dirty="0">
                <a:latin typeface="Arial"/>
                <a:cs typeface="Arial"/>
              </a:rPr>
              <a:t>D</a:t>
            </a:r>
            <a:r>
              <a:rPr sz="1350" spc="-5" dirty="0">
                <a:latin typeface="Arial"/>
                <a:cs typeface="Arial"/>
              </a:rPr>
              <a:t>emo</a:t>
            </a:r>
            <a:r>
              <a:rPr sz="1350" dirty="0">
                <a:latin typeface="Arial"/>
                <a:cs typeface="Arial"/>
              </a:rPr>
              <a:t>ns</a:t>
            </a:r>
            <a:r>
              <a:rPr sz="1350" spc="-11" dirty="0">
                <a:latin typeface="Arial"/>
                <a:cs typeface="Arial"/>
              </a:rPr>
              <a:t>tr</a:t>
            </a:r>
            <a:r>
              <a:rPr sz="1350" spc="-5" dirty="0">
                <a:latin typeface="Arial"/>
                <a:cs typeface="Arial"/>
              </a:rPr>
              <a:t>atio</a:t>
            </a:r>
            <a:r>
              <a:rPr sz="1350" dirty="0">
                <a:latin typeface="Arial"/>
                <a:cs typeface="Arial"/>
              </a:rPr>
              <a:t>n</a:t>
            </a:r>
            <a:r>
              <a:rPr sz="1350" spc="-1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oje</a:t>
            </a:r>
            <a:r>
              <a:rPr sz="1350" spc="5" dirty="0">
                <a:latin typeface="Arial"/>
                <a:cs typeface="Arial"/>
              </a:rPr>
              <a:t>c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c</a:t>
            </a:r>
            <a:r>
              <a:rPr sz="1350" spc="-5" dirty="0">
                <a:latin typeface="Arial"/>
                <a:cs typeface="Arial"/>
              </a:rPr>
              <a:t>ombini</a:t>
            </a:r>
            <a:r>
              <a:rPr sz="1350" dirty="0">
                <a:latin typeface="Arial"/>
                <a:cs typeface="Arial"/>
              </a:rPr>
              <a:t>ng</a:t>
            </a:r>
            <a:r>
              <a:rPr sz="1350" spc="25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mul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iple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iddl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-11" dirty="0">
                <a:latin typeface="Arial"/>
                <a:cs typeface="Arial"/>
              </a:rPr>
              <a:t>w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spc="-5" dirty="0">
                <a:latin typeface="Arial"/>
                <a:cs typeface="Arial"/>
              </a:rPr>
              <a:t>ether</a:t>
            </a:r>
            <a:endParaRPr sz="13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04645" y="1985772"/>
            <a:ext cx="1233805" cy="107314"/>
          </a:xfrm>
          <a:custGeom>
            <a:avLst/>
            <a:gdLst/>
            <a:ahLst/>
            <a:cxnLst/>
            <a:rect l="l" t="t" r="r" b="b"/>
            <a:pathLst>
              <a:path w="1233804" h="107314">
                <a:moveTo>
                  <a:pt x="0" y="0"/>
                </a:moveTo>
                <a:lnTo>
                  <a:pt x="0" y="53461"/>
                </a:lnTo>
                <a:lnTo>
                  <a:pt x="1233434" y="53461"/>
                </a:lnTo>
                <a:lnTo>
                  <a:pt x="1233434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04644" y="1985772"/>
            <a:ext cx="617220" cy="107314"/>
          </a:xfrm>
          <a:custGeom>
            <a:avLst/>
            <a:gdLst/>
            <a:ahLst/>
            <a:cxnLst/>
            <a:rect l="l" t="t" r="r" b="b"/>
            <a:pathLst>
              <a:path w="617219" h="107314">
                <a:moveTo>
                  <a:pt x="0" y="0"/>
                </a:moveTo>
                <a:lnTo>
                  <a:pt x="0" y="53461"/>
                </a:lnTo>
                <a:lnTo>
                  <a:pt x="616707" y="53461"/>
                </a:lnTo>
                <a:lnTo>
                  <a:pt x="616707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04643" y="1985772"/>
            <a:ext cx="0" cy="107314"/>
          </a:xfrm>
          <a:custGeom>
            <a:avLst/>
            <a:gdLst/>
            <a:ahLst/>
            <a:cxnLst/>
            <a:rect l="l" t="t" r="r" b="b"/>
            <a:pathLst>
              <a:path h="107314">
                <a:moveTo>
                  <a:pt x="0" y="0"/>
                </a:move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87424" y="1985772"/>
            <a:ext cx="617220" cy="107314"/>
          </a:xfrm>
          <a:custGeom>
            <a:avLst/>
            <a:gdLst/>
            <a:ahLst/>
            <a:cxnLst/>
            <a:rect l="l" t="t" r="r" b="b"/>
            <a:pathLst>
              <a:path w="617219" h="107314">
                <a:moveTo>
                  <a:pt x="616707" y="0"/>
                </a:moveTo>
                <a:lnTo>
                  <a:pt x="616707" y="53461"/>
                </a:lnTo>
                <a:lnTo>
                  <a:pt x="0" y="53461"/>
                </a:ln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0204" y="1985772"/>
            <a:ext cx="1233805" cy="107314"/>
          </a:xfrm>
          <a:custGeom>
            <a:avLst/>
            <a:gdLst/>
            <a:ahLst/>
            <a:cxnLst/>
            <a:rect l="l" t="t" r="r" b="b"/>
            <a:pathLst>
              <a:path w="1233805" h="107314">
                <a:moveTo>
                  <a:pt x="1233428" y="0"/>
                </a:moveTo>
                <a:lnTo>
                  <a:pt x="1233428" y="53461"/>
                </a:lnTo>
                <a:lnTo>
                  <a:pt x="0" y="53461"/>
                </a:lnTo>
                <a:lnTo>
                  <a:pt x="0" y="107045"/>
                </a:lnTo>
              </a:path>
            </a:pathLst>
          </a:custGeom>
          <a:ln w="9143">
            <a:solidFill>
              <a:srgbClr val="2B85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805939" y="1711451"/>
            <a:ext cx="595884" cy="3398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86127" y="1728217"/>
            <a:ext cx="656844" cy="3200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48612" y="1731265"/>
            <a:ext cx="510539" cy="254635"/>
          </a:xfrm>
          <a:custGeom>
            <a:avLst/>
            <a:gdLst/>
            <a:ahLst/>
            <a:cxnLst/>
            <a:rect l="l" t="t" r="r" b="b"/>
            <a:pathLst>
              <a:path w="510539" h="254635">
                <a:moveTo>
                  <a:pt x="0" y="254507"/>
                </a:moveTo>
                <a:lnTo>
                  <a:pt x="510539" y="254507"/>
                </a:lnTo>
                <a:lnTo>
                  <a:pt x="51053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860298" y="1768066"/>
            <a:ext cx="48704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798" marR="5081" indent="-85732">
              <a:lnSpc>
                <a:spcPts val="630"/>
              </a:lnSpc>
            </a:pP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599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F4</a:t>
            </a:r>
            <a:r>
              <a:rPr sz="599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9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endParaRPr sz="599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3023" y="2072641"/>
            <a:ext cx="594359" cy="3413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1313" y="2130552"/>
            <a:ext cx="557782" cy="2392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5697" y="2092453"/>
            <a:ext cx="509015" cy="2560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64873" y="2169513"/>
            <a:ext cx="409575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Doc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99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599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90245" y="2072641"/>
            <a:ext cx="594359" cy="3413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77112" y="2130552"/>
            <a:ext cx="417575" cy="2392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32916" y="2092453"/>
            <a:ext cx="509015" cy="2560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351917" y="2169513"/>
            <a:ext cx="26924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vers</a:t>
            </a:r>
            <a:endParaRPr sz="599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05939" y="2072641"/>
            <a:ext cx="595884" cy="3413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21179" y="2130552"/>
            <a:ext cx="565404" cy="2392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8612" y="2092453"/>
            <a:ext cx="510539" cy="2560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895351" y="2169513"/>
            <a:ext cx="416558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1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dd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99" spc="-1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599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423160" y="2072641"/>
            <a:ext cx="594359" cy="3413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96312" y="2130552"/>
            <a:ext cx="448056" cy="2392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65831" y="2092453"/>
            <a:ext cx="509270" cy="256540"/>
          </a:xfrm>
          <a:custGeom>
            <a:avLst/>
            <a:gdLst/>
            <a:ahLst/>
            <a:cxnLst/>
            <a:rect l="l" t="t" r="r" b="b"/>
            <a:pathLst>
              <a:path w="509269" h="256539">
                <a:moveTo>
                  <a:pt x="0" y="256031"/>
                </a:moveTo>
                <a:lnTo>
                  <a:pt x="509015" y="256031"/>
                </a:lnTo>
                <a:lnTo>
                  <a:pt x="509015" y="0"/>
                </a:lnTo>
                <a:lnTo>
                  <a:pt x="0" y="0"/>
                </a:lnTo>
                <a:lnTo>
                  <a:pt x="0" y="256031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570228" y="2169513"/>
            <a:ext cx="29972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ro</a:t>
            </a:r>
            <a:r>
              <a:rPr sz="599" spc="-1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cts</a:t>
            </a:r>
            <a:endParaRPr sz="599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040380" y="2072641"/>
            <a:ext cx="594360" cy="3413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24200" y="2130552"/>
            <a:ext cx="423672" cy="2392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083052" y="2092453"/>
            <a:ext cx="509015" cy="2560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3199005" y="2169513"/>
            <a:ext cx="275590" cy="9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599" spc="-5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599" spc="11" dirty="0">
                <a:solidFill>
                  <a:srgbClr val="FFFFFF"/>
                </a:solidFill>
                <a:latin typeface="Arial"/>
                <a:cs typeface="Arial"/>
              </a:rPr>
              <a:t>ili</a:t>
            </a:r>
            <a:r>
              <a:rPr sz="599" dirty="0">
                <a:solidFill>
                  <a:srgbClr val="FFFFFF"/>
                </a:solidFill>
                <a:latin typeface="Arial"/>
                <a:cs typeface="Arial"/>
              </a:rPr>
              <a:t>ties</a:t>
            </a:r>
            <a:endParaRPr sz="599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86409" y="1585722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4098" y="158572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4098" y="1585722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4098" y="158572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86407" y="1249283"/>
            <a:ext cx="0" cy="608331"/>
          </a:xfrm>
          <a:custGeom>
            <a:avLst/>
            <a:gdLst/>
            <a:ahLst/>
            <a:cxnLst/>
            <a:rect l="l" t="t" r="r" b="b"/>
            <a:pathLst>
              <a:path h="608330">
                <a:moveTo>
                  <a:pt x="0" y="0"/>
                </a:moveTo>
                <a:lnTo>
                  <a:pt x="0" y="60771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5519" y="1721740"/>
            <a:ext cx="203835" cy="202565"/>
          </a:xfrm>
          <a:custGeom>
            <a:avLst/>
            <a:gdLst/>
            <a:ahLst/>
            <a:cxnLst/>
            <a:rect l="l" t="t" r="r" b="b"/>
            <a:pathLst>
              <a:path w="203834" h="202564">
                <a:moveTo>
                  <a:pt x="0" y="202310"/>
                </a:moveTo>
                <a:lnTo>
                  <a:pt x="203834" y="202310"/>
                </a:lnTo>
                <a:lnTo>
                  <a:pt x="203834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19353" y="1654302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5519" y="1654303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5519" y="1654302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5519" y="1654303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9162" y="1317863"/>
            <a:ext cx="0" cy="606426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6186"/>
                </a:lnTo>
              </a:path>
            </a:pathLst>
          </a:custGeom>
          <a:ln w="26288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84098" y="1451991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86409" y="1384555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4098" y="138455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4098" y="13845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84098" y="1384556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5519" y="1519429"/>
            <a:ext cx="203835" cy="203835"/>
          </a:xfrm>
          <a:custGeom>
            <a:avLst/>
            <a:gdLst/>
            <a:ahLst/>
            <a:cxnLst/>
            <a:rect l="l" t="t" r="r" b="b"/>
            <a:pathLst>
              <a:path w="203834" h="203835">
                <a:moveTo>
                  <a:pt x="0" y="203453"/>
                </a:moveTo>
                <a:lnTo>
                  <a:pt x="203453" y="203453"/>
                </a:lnTo>
                <a:lnTo>
                  <a:pt x="203453" y="0"/>
                </a:lnTo>
                <a:lnTo>
                  <a:pt x="0" y="0"/>
                </a:lnTo>
                <a:lnTo>
                  <a:pt x="0" y="2034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18973" y="1451610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817" y="0"/>
                </a:moveTo>
                <a:lnTo>
                  <a:pt x="0" y="67817"/>
                </a:lnTo>
                <a:lnTo>
                  <a:pt x="0" y="271271"/>
                </a:lnTo>
                <a:lnTo>
                  <a:pt x="67817" y="203453"/>
                </a:lnTo>
                <a:lnTo>
                  <a:pt x="67817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5519" y="1451611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817" y="0"/>
                </a:lnTo>
                <a:lnTo>
                  <a:pt x="0" y="67817"/>
                </a:lnTo>
                <a:lnTo>
                  <a:pt x="203453" y="67817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5519" y="1451610"/>
            <a:ext cx="271780" cy="271780"/>
          </a:xfrm>
          <a:custGeom>
            <a:avLst/>
            <a:gdLst/>
            <a:ahLst/>
            <a:cxnLst/>
            <a:rect l="l" t="t" r="r" b="b"/>
            <a:pathLst>
              <a:path w="271780" h="271780">
                <a:moveTo>
                  <a:pt x="0" y="67817"/>
                </a:moveTo>
                <a:lnTo>
                  <a:pt x="67817" y="0"/>
                </a:lnTo>
                <a:lnTo>
                  <a:pt x="271271" y="0"/>
                </a:lnTo>
                <a:lnTo>
                  <a:pt x="271271" y="203453"/>
                </a:lnTo>
                <a:lnTo>
                  <a:pt x="203453" y="271271"/>
                </a:lnTo>
                <a:lnTo>
                  <a:pt x="0" y="271271"/>
                </a:lnTo>
                <a:lnTo>
                  <a:pt x="0" y="67817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5519" y="1451611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817"/>
                </a:moveTo>
                <a:lnTo>
                  <a:pt x="203453" y="67817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82549" y="1181863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0238" y="118186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238" y="118186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0238" y="118186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2549" y="1249283"/>
            <a:ext cx="0" cy="67310"/>
          </a:xfrm>
          <a:custGeom>
            <a:avLst/>
            <a:gdLst/>
            <a:ahLst/>
            <a:cxnLst/>
            <a:rect l="l" t="t" r="r" b="b"/>
            <a:pathLst>
              <a:path h="67309">
                <a:moveTo>
                  <a:pt x="0" y="0"/>
                </a:moveTo>
                <a:lnTo>
                  <a:pt x="0" y="67071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2930" y="1249299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85241" y="1181863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82930" y="118186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82930" y="1181863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82930" y="118186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85239" y="1249283"/>
            <a:ext cx="0" cy="69215"/>
          </a:xfrm>
          <a:custGeom>
            <a:avLst/>
            <a:gdLst/>
            <a:ahLst/>
            <a:cxnLst/>
            <a:rect l="l" t="t" r="r" b="b"/>
            <a:pathLst>
              <a:path h="69215">
                <a:moveTo>
                  <a:pt x="0" y="0"/>
                </a:moveTo>
                <a:lnTo>
                  <a:pt x="0" y="6859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84098" y="1249300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86409" y="1181862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4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84098" y="118186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4098" y="1181862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84098" y="1181864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657" y="1316356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3969" y="1248918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1657" y="12489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1657" y="124891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11657" y="12489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13968" y="1316339"/>
            <a:ext cx="0" cy="69215"/>
          </a:xfrm>
          <a:custGeom>
            <a:avLst/>
            <a:gdLst/>
            <a:ahLst/>
            <a:cxnLst/>
            <a:rect l="l" t="t" r="r" b="b"/>
            <a:pathLst>
              <a:path h="69215">
                <a:moveTo>
                  <a:pt x="0" y="0"/>
                </a:moveTo>
                <a:lnTo>
                  <a:pt x="0" y="6859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14351" y="1316356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662" y="1248918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5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14351" y="12489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14351" y="1248918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14351" y="124891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6662" y="1316340"/>
            <a:ext cx="0" cy="53974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0"/>
                </a:moveTo>
                <a:lnTo>
                  <a:pt x="0" y="53355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15519" y="1317880"/>
            <a:ext cx="203835" cy="202565"/>
          </a:xfrm>
          <a:custGeom>
            <a:avLst/>
            <a:gdLst/>
            <a:ahLst/>
            <a:cxnLst/>
            <a:rect l="l" t="t" r="r" b="b"/>
            <a:pathLst>
              <a:path w="203834" h="202565">
                <a:moveTo>
                  <a:pt x="0" y="202310"/>
                </a:moveTo>
                <a:lnTo>
                  <a:pt x="203834" y="202310"/>
                </a:lnTo>
                <a:lnTo>
                  <a:pt x="203834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19353" y="1250442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5519" y="1250443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271271" y="0"/>
                </a:moveTo>
                <a:lnTo>
                  <a:pt x="67436" y="0"/>
                </a:lnTo>
                <a:lnTo>
                  <a:pt x="0" y="67421"/>
                </a:lnTo>
                <a:lnTo>
                  <a:pt x="203834" y="67421"/>
                </a:lnTo>
                <a:lnTo>
                  <a:pt x="2712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15519" y="1250442"/>
            <a:ext cx="271780" cy="269875"/>
          </a:xfrm>
          <a:custGeom>
            <a:avLst/>
            <a:gdLst/>
            <a:ahLst/>
            <a:cxnLst/>
            <a:rect l="l" t="t" r="r" b="b"/>
            <a:pathLst>
              <a:path w="271780" h="269875">
                <a:moveTo>
                  <a:pt x="0" y="67421"/>
                </a:moveTo>
                <a:lnTo>
                  <a:pt x="67436" y="0"/>
                </a:lnTo>
                <a:lnTo>
                  <a:pt x="271271" y="0"/>
                </a:lnTo>
                <a:lnTo>
                  <a:pt x="271271" y="202295"/>
                </a:lnTo>
                <a:lnTo>
                  <a:pt x="203834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15519" y="1250443"/>
            <a:ext cx="271780" cy="67945"/>
          </a:xfrm>
          <a:custGeom>
            <a:avLst/>
            <a:gdLst/>
            <a:ahLst/>
            <a:cxnLst/>
            <a:rect l="l" t="t" r="r" b="b"/>
            <a:pathLst>
              <a:path w="271780" h="67944">
                <a:moveTo>
                  <a:pt x="0" y="67421"/>
                </a:moveTo>
                <a:lnTo>
                  <a:pt x="203834" y="67421"/>
                </a:lnTo>
                <a:lnTo>
                  <a:pt x="271271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46914" y="172135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44602" y="17213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4602" y="172135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4602" y="17213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46912" y="1383395"/>
            <a:ext cx="0" cy="608331"/>
          </a:xfrm>
          <a:custGeom>
            <a:avLst/>
            <a:gdLst/>
            <a:ahLst/>
            <a:cxnLst/>
            <a:rect l="l" t="t" r="r" b="b"/>
            <a:pathLst>
              <a:path h="608330">
                <a:moveTo>
                  <a:pt x="0" y="0"/>
                </a:moveTo>
                <a:lnTo>
                  <a:pt x="0" y="60771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43841" y="1781556"/>
            <a:ext cx="185927" cy="204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47293" y="178879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49606" y="172135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47294" y="17213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47294" y="172135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47294" y="17213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49604" y="1384919"/>
            <a:ext cx="0" cy="606426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618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17577" y="1766317"/>
            <a:ext cx="252984" cy="2484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44602" y="1586103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46914" y="1518667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44602" y="1518667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4602" y="1518667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44602" y="1518667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52985" y="1597151"/>
            <a:ext cx="179832" cy="1783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44602" y="1383413"/>
            <a:ext cx="202565" cy="203835"/>
          </a:xfrm>
          <a:custGeom>
            <a:avLst/>
            <a:gdLst/>
            <a:ahLst/>
            <a:cxnLst/>
            <a:rect l="l" t="t" r="r" b="b"/>
            <a:pathLst>
              <a:path w="202565" h="203834">
                <a:moveTo>
                  <a:pt x="0" y="203834"/>
                </a:moveTo>
                <a:lnTo>
                  <a:pt x="202310" y="203834"/>
                </a:lnTo>
                <a:lnTo>
                  <a:pt x="202310" y="0"/>
                </a:lnTo>
                <a:lnTo>
                  <a:pt x="0" y="0"/>
                </a:lnTo>
                <a:lnTo>
                  <a:pt x="0" y="203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46914" y="1315973"/>
            <a:ext cx="67945" cy="271780"/>
          </a:xfrm>
          <a:custGeom>
            <a:avLst/>
            <a:gdLst/>
            <a:ahLst/>
            <a:cxnLst/>
            <a:rect l="l" t="t" r="r" b="b"/>
            <a:pathLst>
              <a:path w="67945" h="271780">
                <a:moveTo>
                  <a:pt x="67436" y="0"/>
                </a:moveTo>
                <a:lnTo>
                  <a:pt x="0" y="67421"/>
                </a:lnTo>
                <a:lnTo>
                  <a:pt x="0" y="271271"/>
                </a:lnTo>
                <a:lnTo>
                  <a:pt x="67436" y="203819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44602" y="131597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4602" y="131597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3819"/>
                </a:lnTo>
                <a:lnTo>
                  <a:pt x="202310" y="271271"/>
                </a:lnTo>
                <a:lnTo>
                  <a:pt x="0" y="271271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44602" y="1315975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43841" y="1391411"/>
            <a:ext cx="190500" cy="1905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7293" y="1587627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49606" y="1520191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47294" y="152019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47294" y="152019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47294" y="152019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51105" y="1592579"/>
            <a:ext cx="190500" cy="19050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47293" y="138493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49606" y="131749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5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47294" y="131749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47294" y="131749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47294" y="131749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41959" y="1365504"/>
            <a:ext cx="207264" cy="2270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49986" y="178879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52298" y="172135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49986" y="17213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49986" y="172135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49986" y="17213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52297" y="1587611"/>
            <a:ext cx="0" cy="403860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494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53796" y="1792223"/>
            <a:ext cx="190499" cy="1905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49986" y="1587627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4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52298" y="1520191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49986" y="152019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49986" y="1520191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49986" y="1520191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53796" y="1592579"/>
            <a:ext cx="190499" cy="1905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95705" y="1369695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5" h="202565">
                <a:moveTo>
                  <a:pt x="0" y="202310"/>
                </a:moveTo>
                <a:lnTo>
                  <a:pt x="202310" y="202310"/>
                </a:lnTo>
                <a:lnTo>
                  <a:pt x="202310" y="0"/>
                </a:lnTo>
                <a:lnTo>
                  <a:pt x="0" y="0"/>
                </a:lnTo>
                <a:lnTo>
                  <a:pt x="0" y="202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98017" y="1302259"/>
            <a:ext cx="67945" cy="269875"/>
          </a:xfrm>
          <a:custGeom>
            <a:avLst/>
            <a:gdLst/>
            <a:ahLst/>
            <a:cxnLst/>
            <a:rect l="l" t="t" r="r" b="b"/>
            <a:pathLst>
              <a:path w="67944" h="269875">
                <a:moveTo>
                  <a:pt x="67436" y="0"/>
                </a:moveTo>
                <a:lnTo>
                  <a:pt x="0" y="67421"/>
                </a:lnTo>
                <a:lnTo>
                  <a:pt x="0" y="269747"/>
                </a:lnTo>
                <a:lnTo>
                  <a:pt x="67436" y="202295"/>
                </a:lnTo>
                <a:lnTo>
                  <a:pt x="67436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95705" y="13022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269747" y="0"/>
                </a:moveTo>
                <a:lnTo>
                  <a:pt x="67436" y="0"/>
                </a:lnTo>
                <a:lnTo>
                  <a:pt x="0" y="67421"/>
                </a:lnTo>
                <a:lnTo>
                  <a:pt x="202310" y="67421"/>
                </a:lnTo>
                <a:lnTo>
                  <a:pt x="2697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95705" y="130225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67421"/>
                </a:moveTo>
                <a:lnTo>
                  <a:pt x="67436" y="0"/>
                </a:lnTo>
                <a:lnTo>
                  <a:pt x="269747" y="0"/>
                </a:lnTo>
                <a:lnTo>
                  <a:pt x="269747" y="202295"/>
                </a:lnTo>
                <a:lnTo>
                  <a:pt x="202310" y="269747"/>
                </a:lnTo>
                <a:lnTo>
                  <a:pt x="0" y="269747"/>
                </a:lnTo>
                <a:lnTo>
                  <a:pt x="0" y="6742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95705" y="1302259"/>
            <a:ext cx="269875" cy="67945"/>
          </a:xfrm>
          <a:custGeom>
            <a:avLst/>
            <a:gdLst/>
            <a:ahLst/>
            <a:cxnLst/>
            <a:rect l="l" t="t" r="r" b="b"/>
            <a:pathLst>
              <a:path w="269875" h="67944">
                <a:moveTo>
                  <a:pt x="0" y="67421"/>
                </a:moveTo>
                <a:lnTo>
                  <a:pt x="202310" y="67421"/>
                </a:lnTo>
                <a:lnTo>
                  <a:pt x="269747" y="0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98016" y="1369679"/>
            <a:ext cx="0" cy="202565"/>
          </a:xfrm>
          <a:custGeom>
            <a:avLst/>
            <a:gdLst/>
            <a:ahLst/>
            <a:cxnLst/>
            <a:rect l="l" t="t" r="r" b="b"/>
            <a:pathLst>
              <a:path h="202565">
                <a:moveTo>
                  <a:pt x="0" y="0"/>
                </a:moveTo>
                <a:lnTo>
                  <a:pt x="0" y="202326"/>
                </a:lnTo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1040" y="1374647"/>
            <a:ext cx="190499" cy="1905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83088" y="1435486"/>
            <a:ext cx="972820" cy="449580"/>
          </a:xfrm>
          <a:custGeom>
            <a:avLst/>
            <a:gdLst/>
            <a:ahLst/>
            <a:cxnLst/>
            <a:rect l="l" t="t" r="r" b="b"/>
            <a:pathLst>
              <a:path w="972819" h="449580">
                <a:moveTo>
                  <a:pt x="746877" y="378989"/>
                </a:moveTo>
                <a:lnTo>
                  <a:pt x="717743" y="449458"/>
                </a:lnTo>
                <a:lnTo>
                  <a:pt x="972763" y="431017"/>
                </a:lnTo>
                <a:lnTo>
                  <a:pt x="940209" y="393557"/>
                </a:lnTo>
                <a:lnTo>
                  <a:pt x="782132" y="393557"/>
                </a:lnTo>
                <a:lnTo>
                  <a:pt x="746877" y="378989"/>
                </a:lnTo>
                <a:close/>
              </a:path>
              <a:path w="972819" h="449580">
                <a:moveTo>
                  <a:pt x="776003" y="308540"/>
                </a:moveTo>
                <a:lnTo>
                  <a:pt x="746877" y="378989"/>
                </a:lnTo>
                <a:lnTo>
                  <a:pt x="782132" y="393557"/>
                </a:lnTo>
                <a:lnTo>
                  <a:pt x="811219" y="323087"/>
                </a:lnTo>
                <a:lnTo>
                  <a:pt x="776003" y="308540"/>
                </a:lnTo>
                <a:close/>
              </a:path>
              <a:path w="972819" h="449580">
                <a:moveTo>
                  <a:pt x="805123" y="238109"/>
                </a:moveTo>
                <a:lnTo>
                  <a:pt x="776003" y="308540"/>
                </a:lnTo>
                <a:lnTo>
                  <a:pt x="811219" y="323087"/>
                </a:lnTo>
                <a:lnTo>
                  <a:pt x="782132" y="393557"/>
                </a:lnTo>
                <a:lnTo>
                  <a:pt x="940209" y="393557"/>
                </a:lnTo>
                <a:lnTo>
                  <a:pt x="805123" y="238109"/>
                </a:lnTo>
                <a:close/>
              </a:path>
              <a:path w="972819" h="449580">
                <a:moveTo>
                  <a:pt x="29096" y="0"/>
                </a:moveTo>
                <a:lnTo>
                  <a:pt x="0" y="70347"/>
                </a:lnTo>
                <a:lnTo>
                  <a:pt x="746877" y="378989"/>
                </a:lnTo>
                <a:lnTo>
                  <a:pt x="776003" y="308540"/>
                </a:lnTo>
                <a:lnTo>
                  <a:pt x="29096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944355" y="4142233"/>
            <a:ext cx="763524" cy="87325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9015983" y="4215383"/>
            <a:ext cx="620268" cy="72694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648444" y="4136137"/>
            <a:ext cx="862583" cy="8839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721595" y="4209288"/>
            <a:ext cx="716280" cy="73761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698747" y="2382011"/>
            <a:ext cx="1740407" cy="10347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779520" y="2456689"/>
            <a:ext cx="1578864" cy="88544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636264" y="4914901"/>
            <a:ext cx="647700" cy="4937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550664" y="4887468"/>
            <a:ext cx="448056" cy="53797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341364" y="4828033"/>
            <a:ext cx="726948" cy="78943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412991" y="4899659"/>
            <a:ext cx="583691" cy="64617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295902" y="4855465"/>
            <a:ext cx="736090" cy="71780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367529" y="4927092"/>
            <a:ext cx="592836" cy="57454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961126" y="5318127"/>
            <a:ext cx="2108201" cy="1393191"/>
          </a:xfrm>
          <a:custGeom>
            <a:avLst/>
            <a:gdLst/>
            <a:ahLst/>
            <a:cxnLst/>
            <a:rect l="l" t="t" r="r" b="b"/>
            <a:pathLst>
              <a:path w="2108200" h="1393190">
                <a:moveTo>
                  <a:pt x="202051" y="0"/>
                </a:moveTo>
                <a:lnTo>
                  <a:pt x="351281" y="601848"/>
                </a:lnTo>
                <a:lnTo>
                  <a:pt x="121814" y="602223"/>
                </a:lnTo>
                <a:lnTo>
                  <a:pt x="107458" y="604098"/>
                </a:lnTo>
                <a:lnTo>
                  <a:pt x="67889" y="618376"/>
                </a:lnTo>
                <a:lnTo>
                  <a:pt x="35374" y="643829"/>
                </a:lnTo>
                <a:lnTo>
                  <a:pt x="12239" y="678143"/>
                </a:lnTo>
                <a:lnTo>
                  <a:pt x="808" y="719001"/>
                </a:lnTo>
                <a:lnTo>
                  <a:pt x="0" y="733674"/>
                </a:lnTo>
                <a:lnTo>
                  <a:pt x="375" y="1270996"/>
                </a:lnTo>
                <a:lnTo>
                  <a:pt x="10419" y="1312416"/>
                </a:lnTo>
                <a:lnTo>
                  <a:pt x="32415" y="1347539"/>
                </a:lnTo>
                <a:lnTo>
                  <a:pt x="64038" y="1374050"/>
                </a:lnTo>
                <a:lnTo>
                  <a:pt x="102965" y="1389632"/>
                </a:lnTo>
                <a:lnTo>
                  <a:pt x="131825" y="1392804"/>
                </a:lnTo>
                <a:lnTo>
                  <a:pt x="351281" y="1392804"/>
                </a:lnTo>
                <a:lnTo>
                  <a:pt x="1985881" y="1392429"/>
                </a:lnTo>
                <a:lnTo>
                  <a:pt x="2027294" y="1382392"/>
                </a:lnTo>
                <a:lnTo>
                  <a:pt x="2062418" y="1360407"/>
                </a:lnTo>
                <a:lnTo>
                  <a:pt x="2088933" y="1328788"/>
                </a:lnTo>
                <a:lnTo>
                  <a:pt x="2104518" y="1289855"/>
                </a:lnTo>
                <a:lnTo>
                  <a:pt x="2107691" y="1260978"/>
                </a:lnTo>
                <a:lnTo>
                  <a:pt x="2107316" y="723656"/>
                </a:lnTo>
                <a:lnTo>
                  <a:pt x="2097276" y="682237"/>
                </a:lnTo>
                <a:lnTo>
                  <a:pt x="2075287" y="647113"/>
                </a:lnTo>
                <a:lnTo>
                  <a:pt x="2043666" y="620602"/>
                </a:lnTo>
                <a:lnTo>
                  <a:pt x="2004735" y="605021"/>
                </a:lnTo>
                <a:lnTo>
                  <a:pt x="1975865" y="601848"/>
                </a:lnTo>
                <a:lnTo>
                  <a:pt x="878220" y="601848"/>
                </a:lnTo>
                <a:lnTo>
                  <a:pt x="2020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961126" y="5318127"/>
            <a:ext cx="2108201" cy="1393191"/>
          </a:xfrm>
          <a:custGeom>
            <a:avLst/>
            <a:gdLst/>
            <a:ahLst/>
            <a:cxnLst/>
            <a:rect l="l" t="t" r="r" b="b"/>
            <a:pathLst>
              <a:path w="2108200" h="1393190">
                <a:moveTo>
                  <a:pt x="0" y="733674"/>
                </a:moveTo>
                <a:lnTo>
                  <a:pt x="7013" y="691150"/>
                </a:lnTo>
                <a:lnTo>
                  <a:pt x="26506" y="654397"/>
                </a:lnTo>
                <a:lnTo>
                  <a:pt x="56152" y="625733"/>
                </a:lnTo>
                <a:lnTo>
                  <a:pt x="93628" y="607473"/>
                </a:lnTo>
                <a:lnTo>
                  <a:pt x="351281" y="601848"/>
                </a:lnTo>
                <a:lnTo>
                  <a:pt x="202051" y="0"/>
                </a:lnTo>
                <a:lnTo>
                  <a:pt x="878220" y="601848"/>
                </a:lnTo>
                <a:lnTo>
                  <a:pt x="1975865" y="601848"/>
                </a:lnTo>
                <a:lnTo>
                  <a:pt x="1990535" y="602656"/>
                </a:lnTo>
                <a:lnTo>
                  <a:pt x="2031387" y="614080"/>
                </a:lnTo>
                <a:lnTo>
                  <a:pt x="2065702" y="637205"/>
                </a:lnTo>
                <a:lnTo>
                  <a:pt x="2091160" y="669715"/>
                </a:lnTo>
                <a:lnTo>
                  <a:pt x="2105441" y="709293"/>
                </a:lnTo>
                <a:lnTo>
                  <a:pt x="2107691" y="1260978"/>
                </a:lnTo>
                <a:lnTo>
                  <a:pt x="2106884" y="1275651"/>
                </a:lnTo>
                <a:lnTo>
                  <a:pt x="2095457" y="1316509"/>
                </a:lnTo>
                <a:lnTo>
                  <a:pt x="2072328" y="1350823"/>
                </a:lnTo>
                <a:lnTo>
                  <a:pt x="2039816" y="1376277"/>
                </a:lnTo>
                <a:lnTo>
                  <a:pt x="2000241" y="1390554"/>
                </a:lnTo>
                <a:lnTo>
                  <a:pt x="351281" y="1392804"/>
                </a:lnTo>
                <a:lnTo>
                  <a:pt x="131825" y="1392804"/>
                </a:lnTo>
                <a:lnTo>
                  <a:pt x="89321" y="1385796"/>
                </a:lnTo>
                <a:lnTo>
                  <a:pt x="52571" y="1366313"/>
                </a:lnTo>
                <a:lnTo>
                  <a:pt x="23898" y="1336674"/>
                </a:lnTo>
                <a:lnTo>
                  <a:pt x="5628" y="1299195"/>
                </a:lnTo>
                <a:lnTo>
                  <a:pt x="375" y="1270996"/>
                </a:lnTo>
                <a:lnTo>
                  <a:pt x="0" y="733674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6157093" y="6021478"/>
            <a:ext cx="1712595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-635" algn="ctr"/>
            <a:r>
              <a:rPr sz="1350" spc="-5" dirty="0">
                <a:latin typeface="Arial"/>
                <a:cs typeface="Arial"/>
              </a:rPr>
              <a:t>Ad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dirty="0">
                <a:latin typeface="Arial"/>
                <a:cs typeface="Arial"/>
              </a:rPr>
              <a:t>nc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20" dirty="0">
                <a:latin typeface="Arial"/>
                <a:cs typeface="Arial"/>
              </a:rPr>
              <a:t>x</a:t>
            </a:r>
            <a:r>
              <a:rPr sz="1350" spc="-5" dirty="0">
                <a:latin typeface="Arial"/>
                <a:cs typeface="Arial"/>
              </a:rPr>
              <a:t>amples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u</a:t>
            </a:r>
            <a:r>
              <a:rPr sz="1350" spc="5" dirty="0">
                <a:latin typeface="Arial"/>
                <a:cs typeface="Arial"/>
              </a:rPr>
              <a:t>s</a:t>
            </a:r>
            <a:r>
              <a:rPr sz="1350" spc="-5" dirty="0">
                <a:latin typeface="Arial"/>
                <a:cs typeface="Arial"/>
              </a:rPr>
              <a:t>in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iddl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-11" dirty="0">
                <a:latin typeface="Arial"/>
                <a:cs typeface="Arial"/>
              </a:rPr>
              <a:t>w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(U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B</a:t>
            </a:r>
            <a:r>
              <a:rPr sz="1350" spc="15" dirty="0">
                <a:latin typeface="Times New Roman"/>
                <a:cs typeface="Times New Roman"/>
              </a:rPr>
              <a:t> </a:t>
            </a:r>
            <a:r>
              <a:rPr sz="1350" spc="-20" dirty="0">
                <a:latin typeface="Arial"/>
                <a:cs typeface="Arial"/>
              </a:rPr>
              <a:t>v</a:t>
            </a:r>
            <a:r>
              <a:rPr sz="1350" spc="-5" dirty="0">
                <a:latin typeface="Arial"/>
                <a:cs typeface="Arial"/>
              </a:rPr>
              <a:t>irtua</a:t>
            </a:r>
            <a:r>
              <a:rPr sz="1350" dirty="0">
                <a:latin typeface="Arial"/>
                <a:cs typeface="Arial"/>
              </a:rPr>
              <a:t>l</a:t>
            </a:r>
            <a:r>
              <a:rPr sz="1350" spc="4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com</a:t>
            </a:r>
            <a:r>
              <a:rPr sz="1350" spc="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</a:t>
            </a:r>
            <a:r>
              <a:rPr sz="1350" dirty="0">
                <a:latin typeface="Arial"/>
                <a:cs typeface="Arial"/>
              </a:rPr>
              <a:t>or</a:t>
            </a:r>
            <a:r>
              <a:rPr sz="1350" spc="-11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7456931" y="4873752"/>
            <a:ext cx="1088135" cy="76657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531607" y="4945380"/>
            <a:ext cx="938782" cy="62331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742182" y="5333750"/>
            <a:ext cx="2106296" cy="1379220"/>
          </a:xfrm>
          <a:custGeom>
            <a:avLst/>
            <a:gdLst/>
            <a:ahLst/>
            <a:cxnLst/>
            <a:rect l="l" t="t" r="r" b="b"/>
            <a:pathLst>
              <a:path w="2106295" h="1379220">
                <a:moveTo>
                  <a:pt x="647699" y="0"/>
                </a:moveTo>
                <a:lnTo>
                  <a:pt x="351038" y="587751"/>
                </a:lnTo>
                <a:lnTo>
                  <a:pt x="121814" y="588126"/>
                </a:lnTo>
                <a:lnTo>
                  <a:pt x="107458" y="590001"/>
                </a:lnTo>
                <a:lnTo>
                  <a:pt x="67889" y="604279"/>
                </a:lnTo>
                <a:lnTo>
                  <a:pt x="35374" y="629732"/>
                </a:lnTo>
                <a:lnTo>
                  <a:pt x="12239" y="664046"/>
                </a:lnTo>
                <a:lnTo>
                  <a:pt x="808" y="704904"/>
                </a:lnTo>
                <a:lnTo>
                  <a:pt x="0" y="719577"/>
                </a:lnTo>
                <a:lnTo>
                  <a:pt x="375" y="1256899"/>
                </a:lnTo>
                <a:lnTo>
                  <a:pt x="10419" y="1298319"/>
                </a:lnTo>
                <a:lnTo>
                  <a:pt x="32415" y="1333442"/>
                </a:lnTo>
                <a:lnTo>
                  <a:pt x="64038" y="1359953"/>
                </a:lnTo>
                <a:lnTo>
                  <a:pt x="102965" y="1375535"/>
                </a:lnTo>
                <a:lnTo>
                  <a:pt x="131825" y="1378707"/>
                </a:lnTo>
                <a:lnTo>
                  <a:pt x="351038" y="1378707"/>
                </a:lnTo>
                <a:lnTo>
                  <a:pt x="1984357" y="1378332"/>
                </a:lnTo>
                <a:lnTo>
                  <a:pt x="2025770" y="1368295"/>
                </a:lnTo>
                <a:lnTo>
                  <a:pt x="2060894" y="1346310"/>
                </a:lnTo>
                <a:lnTo>
                  <a:pt x="2087409" y="1314691"/>
                </a:lnTo>
                <a:lnTo>
                  <a:pt x="2102994" y="1275758"/>
                </a:lnTo>
                <a:lnTo>
                  <a:pt x="2106167" y="1246881"/>
                </a:lnTo>
                <a:lnTo>
                  <a:pt x="2105792" y="709559"/>
                </a:lnTo>
                <a:lnTo>
                  <a:pt x="2095752" y="668140"/>
                </a:lnTo>
                <a:lnTo>
                  <a:pt x="2073763" y="633016"/>
                </a:lnTo>
                <a:lnTo>
                  <a:pt x="2042142" y="606505"/>
                </a:lnTo>
                <a:lnTo>
                  <a:pt x="2003211" y="590924"/>
                </a:lnTo>
                <a:lnTo>
                  <a:pt x="1974341" y="587751"/>
                </a:lnTo>
                <a:lnTo>
                  <a:pt x="877580" y="587751"/>
                </a:lnTo>
                <a:lnTo>
                  <a:pt x="6476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742182" y="5333750"/>
            <a:ext cx="2106296" cy="1379220"/>
          </a:xfrm>
          <a:custGeom>
            <a:avLst/>
            <a:gdLst/>
            <a:ahLst/>
            <a:cxnLst/>
            <a:rect l="l" t="t" r="r" b="b"/>
            <a:pathLst>
              <a:path w="2106295" h="1379220">
                <a:moveTo>
                  <a:pt x="0" y="719577"/>
                </a:moveTo>
                <a:lnTo>
                  <a:pt x="7013" y="677053"/>
                </a:lnTo>
                <a:lnTo>
                  <a:pt x="26506" y="640300"/>
                </a:lnTo>
                <a:lnTo>
                  <a:pt x="56152" y="611636"/>
                </a:lnTo>
                <a:lnTo>
                  <a:pt x="93628" y="593376"/>
                </a:lnTo>
                <a:lnTo>
                  <a:pt x="351038" y="587751"/>
                </a:lnTo>
                <a:lnTo>
                  <a:pt x="647699" y="0"/>
                </a:lnTo>
                <a:lnTo>
                  <a:pt x="877580" y="587751"/>
                </a:lnTo>
                <a:lnTo>
                  <a:pt x="1974341" y="587751"/>
                </a:lnTo>
                <a:lnTo>
                  <a:pt x="1989011" y="588559"/>
                </a:lnTo>
                <a:lnTo>
                  <a:pt x="2029863" y="599983"/>
                </a:lnTo>
                <a:lnTo>
                  <a:pt x="2064178" y="623108"/>
                </a:lnTo>
                <a:lnTo>
                  <a:pt x="2089636" y="655618"/>
                </a:lnTo>
                <a:lnTo>
                  <a:pt x="2103917" y="695196"/>
                </a:lnTo>
                <a:lnTo>
                  <a:pt x="2106167" y="1246881"/>
                </a:lnTo>
                <a:lnTo>
                  <a:pt x="2105360" y="1261554"/>
                </a:lnTo>
                <a:lnTo>
                  <a:pt x="2093933" y="1302412"/>
                </a:lnTo>
                <a:lnTo>
                  <a:pt x="2070804" y="1336726"/>
                </a:lnTo>
                <a:lnTo>
                  <a:pt x="2038292" y="1362180"/>
                </a:lnTo>
                <a:lnTo>
                  <a:pt x="1998717" y="1376457"/>
                </a:lnTo>
                <a:lnTo>
                  <a:pt x="351038" y="1378707"/>
                </a:lnTo>
                <a:lnTo>
                  <a:pt x="131825" y="1378707"/>
                </a:lnTo>
                <a:lnTo>
                  <a:pt x="89321" y="1371699"/>
                </a:lnTo>
                <a:lnTo>
                  <a:pt x="52571" y="1352216"/>
                </a:lnTo>
                <a:lnTo>
                  <a:pt x="23898" y="1322577"/>
                </a:lnTo>
                <a:lnTo>
                  <a:pt x="5628" y="1285098"/>
                </a:lnTo>
                <a:lnTo>
                  <a:pt x="375" y="1256899"/>
                </a:lnTo>
                <a:lnTo>
                  <a:pt x="0" y="71957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 txBox="1"/>
          <p:nvPr/>
        </p:nvSpPr>
        <p:spPr>
          <a:xfrm>
            <a:off x="4005456" y="6022149"/>
            <a:ext cx="1577976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4" marR="5081" indent="-41278" algn="just"/>
            <a:r>
              <a:rPr sz="1350" spc="-11" dirty="0">
                <a:latin typeface="Arial"/>
                <a:cs typeface="Arial"/>
              </a:rPr>
              <a:t>S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1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pl</a:t>
            </a:r>
            <a:r>
              <a:rPr sz="1350" dirty="0">
                <a:latin typeface="Arial"/>
                <a:cs typeface="Arial"/>
              </a:rPr>
              <a:t>e</a:t>
            </a:r>
            <a:r>
              <a:rPr sz="1350" spc="20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spc="-20" dirty="0">
                <a:latin typeface="Arial"/>
                <a:cs typeface="Arial"/>
              </a:rPr>
              <a:t>x</a:t>
            </a:r>
            <a:r>
              <a:rPr sz="1350" spc="-5" dirty="0">
                <a:latin typeface="Arial"/>
                <a:cs typeface="Arial"/>
              </a:rPr>
              <a:t>ample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spc="11" dirty="0">
                <a:latin typeface="Times New Roman"/>
                <a:cs typeface="Times New Roman"/>
              </a:rPr>
              <a:t> </a:t>
            </a:r>
            <a:r>
              <a:rPr sz="1350" spc="-11" dirty="0">
                <a:latin typeface="Arial"/>
                <a:cs typeface="Arial"/>
              </a:rPr>
              <a:t>f</a:t>
            </a:r>
            <a:r>
              <a:rPr sz="1350" spc="-5" dirty="0">
                <a:latin typeface="Arial"/>
                <a:cs typeface="Arial"/>
              </a:rPr>
              <a:t>or</a:t>
            </a:r>
            <a:r>
              <a:rPr sz="1350" spc="-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15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3</a:t>
            </a:r>
            <a:r>
              <a:rPr sz="1350" dirty="0">
                <a:latin typeface="Arial"/>
                <a:cs typeface="Arial"/>
              </a:rPr>
              <a:t>2</a:t>
            </a:r>
            <a:r>
              <a:rPr sz="1350" spc="35" dirty="0">
                <a:latin typeface="Times New Roman"/>
                <a:cs typeface="Times New Roman"/>
              </a:rPr>
              <a:t> </a:t>
            </a:r>
            <a:r>
              <a:rPr sz="1350" spc="-5" dirty="0">
                <a:latin typeface="Arial"/>
                <a:cs typeface="Arial"/>
              </a:rPr>
              <a:t>Pe</a:t>
            </a:r>
            <a:r>
              <a:rPr sz="1350" spc="5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iph</a:t>
            </a:r>
            <a:r>
              <a:rPr sz="1350" dirty="0">
                <a:latin typeface="Arial"/>
                <a:cs typeface="Arial"/>
              </a:rPr>
              <a:t>er</a:t>
            </a:r>
            <a:r>
              <a:rPr sz="1350" spc="-5" dirty="0">
                <a:latin typeface="Arial"/>
                <a:cs typeface="Arial"/>
              </a:rPr>
              <a:t>i</a:t>
            </a:r>
            <a:r>
              <a:rPr sz="1350" spc="-1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s</a:t>
            </a:r>
            <a:r>
              <a:rPr sz="1350" dirty="0">
                <a:latin typeface="Times New Roman"/>
                <a:cs typeface="Times New Roman"/>
              </a:rPr>
              <a:t> </a:t>
            </a:r>
            <a:r>
              <a:rPr sz="1350" dirty="0">
                <a:latin typeface="Arial"/>
                <a:cs typeface="Arial"/>
              </a:rPr>
              <a:t>(GP</a:t>
            </a:r>
            <a:r>
              <a:rPr sz="1350" spc="-11" dirty="0">
                <a:latin typeface="Arial"/>
                <a:cs typeface="Arial"/>
              </a:rPr>
              <a:t>I</a:t>
            </a:r>
            <a:r>
              <a:rPr sz="1350" dirty="0">
                <a:latin typeface="Arial"/>
                <a:cs typeface="Arial"/>
              </a:rPr>
              <a:t>O,</a:t>
            </a:r>
            <a:r>
              <a:rPr sz="1350" spc="-20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U</a:t>
            </a:r>
            <a:r>
              <a:rPr sz="1350" spc="-5" dirty="0">
                <a:latin typeface="Arial"/>
                <a:cs typeface="Arial"/>
              </a:rPr>
              <a:t>SA</a:t>
            </a:r>
            <a:r>
              <a:rPr sz="1350" spc="-20" dirty="0">
                <a:latin typeface="Arial"/>
                <a:cs typeface="Arial"/>
              </a:rPr>
              <a:t>R</a:t>
            </a:r>
            <a:r>
              <a:rPr sz="1350" spc="-145" dirty="0">
                <a:latin typeface="Arial"/>
                <a:cs typeface="Arial"/>
              </a:rPr>
              <a:t>T</a:t>
            </a:r>
            <a:r>
              <a:rPr sz="1350" dirty="0">
                <a:latin typeface="Arial"/>
                <a:cs typeface="Arial"/>
              </a:rPr>
              <a:t>,</a:t>
            </a:r>
            <a:r>
              <a:rPr sz="1350" spc="-35" dirty="0">
                <a:latin typeface="Arial"/>
                <a:cs typeface="Arial"/>
              </a:rPr>
              <a:t> </a:t>
            </a:r>
            <a:r>
              <a:rPr sz="1350" dirty="0">
                <a:latin typeface="Arial"/>
                <a:cs typeface="Arial"/>
              </a:rPr>
              <a:t>…)</a:t>
            </a:r>
            <a:endParaRPr sz="1350">
              <a:latin typeface="Arial"/>
              <a:cs typeface="Arial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02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585" y="4658555"/>
            <a:ext cx="758825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Pre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ar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tion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800" spc="15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ha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dwa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44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1" y="4409741"/>
            <a:ext cx="254190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8661" indent="-415959">
              <a:buClr>
                <a:srgbClr val="39A8DC"/>
              </a:buClr>
              <a:buSzPct val="116666"/>
              <a:buFont typeface="Wingdings"/>
              <a:buChar char=""/>
              <a:tabLst>
                <a:tab pos="429295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Min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cab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40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1" y="5233451"/>
            <a:ext cx="1127569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7695" indent="-354994">
              <a:buClr>
                <a:srgbClr val="39A8DC"/>
              </a:buClr>
              <a:buFont typeface="Wingdings"/>
              <a:buChar char=""/>
              <a:tabLst>
                <a:tab pos="368331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PC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prei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stal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software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(S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eM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M32,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nkv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.1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driv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rs)</a:t>
            </a:r>
            <a:endParaRPr sz="240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5468" y="1263395"/>
            <a:ext cx="2883406" cy="3529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23183" y="1314450"/>
            <a:ext cx="2906394" cy="1109980"/>
          </a:xfrm>
          <a:custGeom>
            <a:avLst/>
            <a:gdLst/>
            <a:ahLst/>
            <a:cxnLst/>
            <a:rect l="l" t="t" r="r" b="b"/>
            <a:pathLst>
              <a:path w="2906395" h="1109980">
                <a:moveTo>
                  <a:pt x="0" y="1109471"/>
                </a:moveTo>
                <a:lnTo>
                  <a:pt x="2906267" y="1109471"/>
                </a:lnTo>
                <a:lnTo>
                  <a:pt x="2906267" y="0"/>
                </a:lnTo>
                <a:lnTo>
                  <a:pt x="0" y="0"/>
                </a:lnTo>
                <a:lnTo>
                  <a:pt x="0" y="1109471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64002" y="408997"/>
            <a:ext cx="6198236" cy="966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31" dirty="0">
                <a:solidFill>
                  <a:srgbClr val="39A8DC"/>
                </a:solidFill>
                <a:latin typeface="Arial"/>
                <a:cs typeface="Arial"/>
              </a:rPr>
              <a:t>What</a:t>
            </a:r>
            <a:r>
              <a:rPr sz="4800" spc="1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w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8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woul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ne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spc="16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?</a:t>
            </a:r>
            <a:endParaRPr sz="4800" dirty="0">
              <a:latin typeface="Arial"/>
              <a:cs typeface="Arial"/>
            </a:endParaRPr>
          </a:p>
          <a:p>
            <a:pPr marL="69221">
              <a:spcBef>
                <a:spcPts val="12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TL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4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1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.1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101" y="1076108"/>
            <a:ext cx="3813809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8661" indent="-415959">
              <a:buClr>
                <a:srgbClr val="39A8DC"/>
              </a:buClr>
              <a:buSzPct val="116666"/>
              <a:buFont typeface="Wingdings"/>
              <a:buChar char=""/>
              <a:tabLst>
                <a:tab pos="429295" algn="l"/>
              </a:tabLst>
            </a:pP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EO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lang="pt-BR" sz="2401" spc="-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lang="pt-BR" sz="2401" spc="-11" dirty="0">
                <a:solidFill>
                  <a:srgbClr val="001F52"/>
                </a:solidFill>
                <a:latin typeface="Arial"/>
                <a:cs typeface="Arial"/>
              </a:rPr>
              <a:t>01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lang="pt-BR" sz="2401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rd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70091" y="2482595"/>
            <a:ext cx="676910" cy="307975"/>
          </a:xfrm>
          <a:custGeom>
            <a:avLst/>
            <a:gdLst/>
            <a:ahLst/>
            <a:cxnLst/>
            <a:rect l="l" t="t" r="r" b="b"/>
            <a:pathLst>
              <a:path w="676909" h="307975">
                <a:moveTo>
                  <a:pt x="0" y="307847"/>
                </a:moveTo>
                <a:lnTo>
                  <a:pt x="676655" y="307847"/>
                </a:lnTo>
                <a:lnTo>
                  <a:pt x="676655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50362" y="2543339"/>
            <a:ext cx="5105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eset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83151" y="2459736"/>
            <a:ext cx="1202691" cy="523240"/>
          </a:xfrm>
          <a:custGeom>
            <a:avLst/>
            <a:gdLst/>
            <a:ahLst/>
            <a:cxnLst/>
            <a:rect l="l" t="t" r="r" b="b"/>
            <a:pathLst>
              <a:path w="1202689" h="523239">
                <a:moveTo>
                  <a:pt x="0" y="522731"/>
                </a:moveTo>
                <a:lnTo>
                  <a:pt x="1202435" y="522731"/>
                </a:lnTo>
                <a:lnTo>
                  <a:pt x="1202435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61894" y="2520479"/>
            <a:ext cx="104267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400" b="1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Bu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tt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46827" y="3118867"/>
            <a:ext cx="186054" cy="125095"/>
          </a:xfrm>
          <a:custGeom>
            <a:avLst/>
            <a:gdLst/>
            <a:ahLst/>
            <a:cxnLst/>
            <a:rect l="l" t="t" r="r" b="b"/>
            <a:pathLst>
              <a:path w="186054" h="125094">
                <a:moveTo>
                  <a:pt x="0" y="124967"/>
                </a:moveTo>
                <a:lnTo>
                  <a:pt x="185927" y="124967"/>
                </a:lnTo>
                <a:lnTo>
                  <a:pt x="185927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ln w="3809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4584" y="3291842"/>
            <a:ext cx="1045844" cy="215265"/>
          </a:xfrm>
          <a:custGeom>
            <a:avLst/>
            <a:gdLst/>
            <a:ahLst/>
            <a:cxnLst/>
            <a:rect l="l" t="t" r="r" b="b"/>
            <a:pathLst>
              <a:path w="1045845" h="215264">
                <a:moveTo>
                  <a:pt x="0" y="214883"/>
                </a:moveTo>
                <a:lnTo>
                  <a:pt x="1045463" y="214883"/>
                </a:lnTo>
                <a:lnTo>
                  <a:pt x="1045463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22142" y="3307753"/>
            <a:ext cx="100266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11" dirty="0">
                <a:solidFill>
                  <a:srgbClr val="00AF50"/>
                </a:solidFill>
                <a:latin typeface="Arial"/>
                <a:cs typeface="Arial"/>
              </a:rPr>
              <a:t>LD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2</a:t>
            </a:r>
            <a:r>
              <a:rPr sz="1400" b="1" spc="3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400" b="1" spc="-11" dirty="0">
                <a:solidFill>
                  <a:srgbClr val="00AF50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sz="1400" b="1" spc="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400" b="1" spc="-111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400" b="1" spc="-45" dirty="0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03015" y="4147565"/>
            <a:ext cx="102235" cy="196850"/>
          </a:xfrm>
          <a:custGeom>
            <a:avLst/>
            <a:gdLst/>
            <a:ahLst/>
            <a:cxnLst/>
            <a:rect l="l" t="t" r="r" b="b"/>
            <a:pathLst>
              <a:path w="102235" h="196850">
                <a:moveTo>
                  <a:pt x="0" y="196595"/>
                </a:moveTo>
                <a:lnTo>
                  <a:pt x="102107" y="196595"/>
                </a:lnTo>
                <a:lnTo>
                  <a:pt x="1021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80788" y="4009645"/>
            <a:ext cx="960119" cy="646430"/>
          </a:xfrm>
          <a:custGeom>
            <a:avLst/>
            <a:gdLst/>
            <a:ahLst/>
            <a:cxnLst/>
            <a:rect l="l" t="t" r="r" b="b"/>
            <a:pathLst>
              <a:path w="960120" h="646429">
                <a:moveTo>
                  <a:pt x="0" y="646175"/>
                </a:moveTo>
                <a:lnTo>
                  <a:pt x="960119" y="646175"/>
                </a:lnTo>
                <a:lnTo>
                  <a:pt x="960119" y="0"/>
                </a:lnTo>
                <a:lnTo>
                  <a:pt x="0" y="0"/>
                </a:lnTo>
                <a:lnTo>
                  <a:pt x="0" y="646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768092" y="4025556"/>
            <a:ext cx="97409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onn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ect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b="1" spc="-1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b="1" spc="-11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400" b="1" spc="-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400" b="1" spc="-10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400" b="1" spc="-3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1759" y="1632205"/>
            <a:ext cx="1373505" cy="2731135"/>
          </a:xfrm>
          <a:custGeom>
            <a:avLst/>
            <a:gdLst/>
            <a:ahLst/>
            <a:cxnLst/>
            <a:rect l="l" t="t" r="r" b="b"/>
            <a:pathLst>
              <a:path w="1373504" h="2731135">
                <a:moveTo>
                  <a:pt x="1233671" y="0"/>
                </a:moveTo>
                <a:lnTo>
                  <a:pt x="1017020" y="21335"/>
                </a:lnTo>
                <a:lnTo>
                  <a:pt x="910461" y="33284"/>
                </a:lnTo>
                <a:lnTo>
                  <a:pt x="806189" y="46847"/>
                </a:lnTo>
                <a:lnTo>
                  <a:pt x="755013" y="54467"/>
                </a:lnTo>
                <a:lnTo>
                  <a:pt x="704843" y="62727"/>
                </a:lnTo>
                <a:lnTo>
                  <a:pt x="655588" y="71627"/>
                </a:lnTo>
                <a:lnTo>
                  <a:pt x="607307" y="81412"/>
                </a:lnTo>
                <a:lnTo>
                  <a:pt x="560063" y="91805"/>
                </a:lnTo>
                <a:lnTo>
                  <a:pt x="513978" y="103235"/>
                </a:lnTo>
                <a:lnTo>
                  <a:pt x="469385" y="115580"/>
                </a:lnTo>
                <a:lnTo>
                  <a:pt x="426104" y="129021"/>
                </a:lnTo>
                <a:lnTo>
                  <a:pt x="384316" y="143621"/>
                </a:lnTo>
                <a:lnTo>
                  <a:pt x="344174" y="159257"/>
                </a:lnTo>
                <a:lnTo>
                  <a:pt x="305555" y="176265"/>
                </a:lnTo>
                <a:lnTo>
                  <a:pt x="268736" y="194675"/>
                </a:lnTo>
                <a:lnTo>
                  <a:pt x="233805" y="214365"/>
                </a:lnTo>
                <a:lnTo>
                  <a:pt x="200918" y="235579"/>
                </a:lnTo>
                <a:lnTo>
                  <a:pt x="170072" y="258439"/>
                </a:lnTo>
                <a:lnTo>
                  <a:pt x="127644" y="296021"/>
                </a:lnTo>
                <a:lnTo>
                  <a:pt x="90677" y="337322"/>
                </a:lnTo>
                <a:lnTo>
                  <a:pt x="59435" y="382889"/>
                </a:lnTo>
                <a:lnTo>
                  <a:pt x="34171" y="432937"/>
                </a:lnTo>
                <a:lnTo>
                  <a:pt x="20954" y="468751"/>
                </a:lnTo>
                <a:lnTo>
                  <a:pt x="10667" y="506608"/>
                </a:lnTo>
                <a:lnTo>
                  <a:pt x="3428" y="546597"/>
                </a:lnTo>
                <a:lnTo>
                  <a:pt x="0" y="589909"/>
                </a:lnTo>
                <a:lnTo>
                  <a:pt x="893" y="638159"/>
                </a:lnTo>
                <a:lnTo>
                  <a:pt x="5846" y="690250"/>
                </a:lnTo>
                <a:lnTo>
                  <a:pt x="14609" y="745997"/>
                </a:lnTo>
                <a:lnTo>
                  <a:pt x="26932" y="805190"/>
                </a:lnTo>
                <a:lnTo>
                  <a:pt x="42671" y="867521"/>
                </a:lnTo>
                <a:lnTo>
                  <a:pt x="61340" y="932687"/>
                </a:lnTo>
                <a:lnTo>
                  <a:pt x="83057" y="1000505"/>
                </a:lnTo>
                <a:lnTo>
                  <a:pt x="107192" y="1070609"/>
                </a:lnTo>
                <a:lnTo>
                  <a:pt x="133862" y="1142481"/>
                </a:lnTo>
                <a:lnTo>
                  <a:pt x="162696" y="1216151"/>
                </a:lnTo>
                <a:lnTo>
                  <a:pt x="193541" y="1291071"/>
                </a:lnTo>
                <a:lnTo>
                  <a:pt x="225942" y="1367027"/>
                </a:lnTo>
                <a:lnTo>
                  <a:pt x="260110" y="1443593"/>
                </a:lnTo>
                <a:lnTo>
                  <a:pt x="331738" y="1597517"/>
                </a:lnTo>
                <a:lnTo>
                  <a:pt x="406658" y="1750557"/>
                </a:lnTo>
                <a:lnTo>
                  <a:pt x="444879" y="1825873"/>
                </a:lnTo>
                <a:lnTo>
                  <a:pt x="483101" y="1900031"/>
                </a:lnTo>
                <a:lnTo>
                  <a:pt x="521476" y="1972421"/>
                </a:lnTo>
                <a:lnTo>
                  <a:pt x="559301" y="2043165"/>
                </a:lnTo>
                <a:lnTo>
                  <a:pt x="596792" y="2111745"/>
                </a:lnTo>
                <a:lnTo>
                  <a:pt x="633490" y="2177674"/>
                </a:lnTo>
                <a:lnTo>
                  <a:pt x="669182" y="2240910"/>
                </a:lnTo>
                <a:lnTo>
                  <a:pt x="703716" y="2300990"/>
                </a:lnTo>
                <a:lnTo>
                  <a:pt x="736847" y="2357627"/>
                </a:lnTo>
                <a:lnTo>
                  <a:pt x="768242" y="2410586"/>
                </a:lnTo>
                <a:lnTo>
                  <a:pt x="797960" y="2459354"/>
                </a:lnTo>
                <a:lnTo>
                  <a:pt x="825392" y="2503682"/>
                </a:lnTo>
                <a:lnTo>
                  <a:pt x="850538" y="2543424"/>
                </a:lnTo>
                <a:lnTo>
                  <a:pt x="873245" y="2578095"/>
                </a:lnTo>
                <a:lnTo>
                  <a:pt x="906286" y="2622422"/>
                </a:lnTo>
                <a:lnTo>
                  <a:pt x="940576" y="2658486"/>
                </a:lnTo>
                <a:lnTo>
                  <a:pt x="975750" y="2686430"/>
                </a:lnTo>
                <a:lnTo>
                  <a:pt x="1011442" y="2707136"/>
                </a:lnTo>
                <a:lnTo>
                  <a:pt x="1047256" y="2720970"/>
                </a:lnTo>
                <a:lnTo>
                  <a:pt x="1094865" y="2730114"/>
                </a:lnTo>
                <a:lnTo>
                  <a:pt x="1106570" y="2730876"/>
                </a:lnTo>
                <a:lnTo>
                  <a:pt x="1129430" y="2730758"/>
                </a:lnTo>
                <a:lnTo>
                  <a:pt x="1174113" y="2724780"/>
                </a:lnTo>
                <a:lnTo>
                  <a:pt x="1216298" y="2712588"/>
                </a:lnTo>
                <a:lnTo>
                  <a:pt x="1235599" y="2704968"/>
                </a:lnTo>
                <a:lnTo>
                  <a:pt x="1108338" y="2704968"/>
                </a:lnTo>
                <a:lnTo>
                  <a:pt x="1097670" y="2704337"/>
                </a:lnTo>
                <a:lnTo>
                  <a:pt x="1055363" y="2696468"/>
                </a:lnTo>
                <a:lnTo>
                  <a:pt x="1012448" y="2678561"/>
                </a:lnTo>
                <a:lnTo>
                  <a:pt x="980078" y="2657606"/>
                </a:lnTo>
                <a:lnTo>
                  <a:pt x="947799" y="2629530"/>
                </a:lnTo>
                <a:lnTo>
                  <a:pt x="915917" y="2593217"/>
                </a:lnTo>
                <a:lnTo>
                  <a:pt x="872361" y="2529590"/>
                </a:lnTo>
                <a:lnTo>
                  <a:pt x="847490" y="2490084"/>
                </a:lnTo>
                <a:lnTo>
                  <a:pt x="820058" y="2445888"/>
                </a:lnTo>
                <a:lnTo>
                  <a:pt x="790462" y="2397251"/>
                </a:lnTo>
                <a:lnTo>
                  <a:pt x="759220" y="2344673"/>
                </a:lnTo>
                <a:lnTo>
                  <a:pt x="726179" y="2288154"/>
                </a:lnTo>
                <a:lnTo>
                  <a:pt x="691767" y="2228219"/>
                </a:lnTo>
                <a:lnTo>
                  <a:pt x="656075" y="2165085"/>
                </a:lnTo>
                <a:lnTo>
                  <a:pt x="619499" y="2099309"/>
                </a:lnTo>
                <a:lnTo>
                  <a:pt x="582161" y="2030973"/>
                </a:lnTo>
                <a:lnTo>
                  <a:pt x="544336" y="1960382"/>
                </a:lnTo>
                <a:lnTo>
                  <a:pt x="506236" y="1888114"/>
                </a:lnTo>
                <a:lnTo>
                  <a:pt x="467861" y="1814200"/>
                </a:lnTo>
                <a:lnTo>
                  <a:pt x="429914" y="1739127"/>
                </a:lnTo>
                <a:lnTo>
                  <a:pt x="355085" y="1586605"/>
                </a:lnTo>
                <a:lnTo>
                  <a:pt x="283732" y="1433078"/>
                </a:lnTo>
                <a:lnTo>
                  <a:pt x="249807" y="1356725"/>
                </a:lnTo>
                <a:lnTo>
                  <a:pt x="217438" y="1281165"/>
                </a:lnTo>
                <a:lnTo>
                  <a:pt x="186836" y="1206611"/>
                </a:lnTo>
                <a:lnTo>
                  <a:pt x="158246" y="1133612"/>
                </a:lnTo>
                <a:lnTo>
                  <a:pt x="131697" y="1062106"/>
                </a:lnTo>
                <a:lnTo>
                  <a:pt x="107704" y="992642"/>
                </a:lnTo>
                <a:lnTo>
                  <a:pt x="86368" y="925586"/>
                </a:lnTo>
                <a:lnTo>
                  <a:pt x="67699" y="861181"/>
                </a:lnTo>
                <a:lnTo>
                  <a:pt x="52328" y="799978"/>
                </a:lnTo>
                <a:lnTo>
                  <a:pt x="40267" y="741944"/>
                </a:lnTo>
                <a:lnTo>
                  <a:pt x="31754" y="687689"/>
                </a:lnTo>
                <a:lnTo>
                  <a:pt x="26801" y="637672"/>
                </a:lnTo>
                <a:lnTo>
                  <a:pt x="25789" y="591952"/>
                </a:lnTo>
                <a:lnTo>
                  <a:pt x="28955" y="550682"/>
                </a:lnTo>
                <a:lnTo>
                  <a:pt x="35695" y="512947"/>
                </a:lnTo>
                <a:lnTo>
                  <a:pt x="51316" y="460126"/>
                </a:lnTo>
                <a:lnTo>
                  <a:pt x="72902" y="411845"/>
                </a:lnTo>
                <a:lnTo>
                  <a:pt x="100334" y="367649"/>
                </a:lnTo>
                <a:lnTo>
                  <a:pt x="133343" y="327416"/>
                </a:lnTo>
                <a:lnTo>
                  <a:pt x="171718" y="290565"/>
                </a:lnTo>
                <a:lnTo>
                  <a:pt x="215030" y="257434"/>
                </a:lnTo>
                <a:lnTo>
                  <a:pt x="280287" y="217810"/>
                </a:lnTo>
                <a:lnTo>
                  <a:pt x="315980" y="200009"/>
                </a:lnTo>
                <a:lnTo>
                  <a:pt x="353561" y="183398"/>
                </a:lnTo>
                <a:lnTo>
                  <a:pt x="392820" y="168005"/>
                </a:lnTo>
                <a:lnTo>
                  <a:pt x="433846" y="153802"/>
                </a:lnTo>
                <a:lnTo>
                  <a:pt x="476396" y="140573"/>
                </a:lnTo>
                <a:lnTo>
                  <a:pt x="520317" y="128381"/>
                </a:lnTo>
                <a:lnTo>
                  <a:pt x="565672" y="117104"/>
                </a:lnTo>
                <a:lnTo>
                  <a:pt x="612398" y="106801"/>
                </a:lnTo>
                <a:lnTo>
                  <a:pt x="660160" y="97139"/>
                </a:lnTo>
                <a:lnTo>
                  <a:pt x="709050" y="88270"/>
                </a:lnTo>
                <a:lnTo>
                  <a:pt x="758945" y="80131"/>
                </a:lnTo>
                <a:lnTo>
                  <a:pt x="809634" y="72511"/>
                </a:lnTo>
                <a:lnTo>
                  <a:pt x="913509" y="59039"/>
                </a:lnTo>
                <a:lnTo>
                  <a:pt x="966362" y="52821"/>
                </a:lnTo>
                <a:lnTo>
                  <a:pt x="1236110" y="25907"/>
                </a:lnTo>
                <a:lnTo>
                  <a:pt x="1233671" y="0"/>
                </a:lnTo>
                <a:close/>
              </a:path>
              <a:path w="1373504" h="2731135">
                <a:moveTo>
                  <a:pt x="1260138" y="2664213"/>
                </a:moveTo>
                <a:lnTo>
                  <a:pt x="1208282" y="2687954"/>
                </a:lnTo>
                <a:lnTo>
                  <a:pt x="1169663" y="2699253"/>
                </a:lnTo>
                <a:lnTo>
                  <a:pt x="1129155" y="2704850"/>
                </a:lnTo>
                <a:lnTo>
                  <a:pt x="1108338" y="2704968"/>
                </a:lnTo>
                <a:lnTo>
                  <a:pt x="1235599" y="2704968"/>
                </a:lnTo>
                <a:lnTo>
                  <a:pt x="1236232" y="2704718"/>
                </a:lnTo>
                <a:lnTo>
                  <a:pt x="1255160" y="2696087"/>
                </a:lnTo>
                <a:lnTo>
                  <a:pt x="1273173" y="2686680"/>
                </a:lnTo>
                <a:lnTo>
                  <a:pt x="1273692" y="2686299"/>
                </a:lnTo>
                <a:lnTo>
                  <a:pt x="1274332" y="2686049"/>
                </a:lnTo>
                <a:lnTo>
                  <a:pt x="1274819" y="2685668"/>
                </a:lnTo>
                <a:lnTo>
                  <a:pt x="1280803" y="2681267"/>
                </a:lnTo>
                <a:lnTo>
                  <a:pt x="1267198" y="2664713"/>
                </a:lnTo>
                <a:lnTo>
                  <a:pt x="1259457" y="2664713"/>
                </a:lnTo>
                <a:lnTo>
                  <a:pt x="1260138" y="2664213"/>
                </a:lnTo>
                <a:close/>
              </a:path>
              <a:path w="1373504" h="2731135">
                <a:moveTo>
                  <a:pt x="1330359" y="2653034"/>
                </a:moveTo>
                <a:lnTo>
                  <a:pt x="1275338" y="2653034"/>
                </a:lnTo>
                <a:lnTo>
                  <a:pt x="1290699" y="2673989"/>
                </a:lnTo>
                <a:lnTo>
                  <a:pt x="1280803" y="2681267"/>
                </a:lnTo>
                <a:lnTo>
                  <a:pt x="1297679" y="2701802"/>
                </a:lnTo>
                <a:lnTo>
                  <a:pt x="1330359" y="2653034"/>
                </a:lnTo>
                <a:close/>
              </a:path>
              <a:path w="1373504" h="2731135">
                <a:moveTo>
                  <a:pt x="1275338" y="2653034"/>
                </a:moveTo>
                <a:lnTo>
                  <a:pt x="1264281" y="2661165"/>
                </a:lnTo>
                <a:lnTo>
                  <a:pt x="1280803" y="2681267"/>
                </a:lnTo>
                <a:lnTo>
                  <a:pt x="1290699" y="2673989"/>
                </a:lnTo>
                <a:lnTo>
                  <a:pt x="1275338" y="2653034"/>
                </a:lnTo>
                <a:close/>
              </a:path>
              <a:path w="1373504" h="2731135">
                <a:moveTo>
                  <a:pt x="1261103" y="2663702"/>
                </a:moveTo>
                <a:lnTo>
                  <a:pt x="1260138" y="2664213"/>
                </a:lnTo>
                <a:lnTo>
                  <a:pt x="1259457" y="2664713"/>
                </a:lnTo>
                <a:lnTo>
                  <a:pt x="1261103" y="2663702"/>
                </a:lnTo>
                <a:close/>
              </a:path>
              <a:path w="1373504" h="2731135">
                <a:moveTo>
                  <a:pt x="1266366" y="2663702"/>
                </a:moveTo>
                <a:lnTo>
                  <a:pt x="1261103" y="2663702"/>
                </a:lnTo>
                <a:lnTo>
                  <a:pt x="1259457" y="2664713"/>
                </a:lnTo>
                <a:lnTo>
                  <a:pt x="1267198" y="2664713"/>
                </a:lnTo>
                <a:lnTo>
                  <a:pt x="1266366" y="2663702"/>
                </a:lnTo>
                <a:close/>
              </a:path>
              <a:path w="1373504" h="2731135">
                <a:moveTo>
                  <a:pt x="1264281" y="2661165"/>
                </a:moveTo>
                <a:lnTo>
                  <a:pt x="1260138" y="2664213"/>
                </a:lnTo>
                <a:lnTo>
                  <a:pt x="1261103" y="2663702"/>
                </a:lnTo>
                <a:lnTo>
                  <a:pt x="1266366" y="2663702"/>
                </a:lnTo>
                <a:lnTo>
                  <a:pt x="1264281" y="2661165"/>
                </a:lnTo>
                <a:close/>
              </a:path>
              <a:path w="1373504" h="2731135">
                <a:moveTo>
                  <a:pt x="1372995" y="2589407"/>
                </a:moveTo>
                <a:lnTo>
                  <a:pt x="1248302" y="2641722"/>
                </a:lnTo>
                <a:lnTo>
                  <a:pt x="1264281" y="2661165"/>
                </a:lnTo>
                <a:lnTo>
                  <a:pt x="1275338" y="2653034"/>
                </a:lnTo>
                <a:lnTo>
                  <a:pt x="1330359" y="2653034"/>
                </a:lnTo>
                <a:lnTo>
                  <a:pt x="1372995" y="258940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18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467" y="2607226"/>
            <a:ext cx="758380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3329"/>
              </a:lnSpc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Now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ig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time</a:t>
            </a:r>
            <a:r>
              <a:rPr sz="2800" spc="1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tware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cti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468" y="3136434"/>
            <a:ext cx="1039558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 algn="just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Our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fi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cre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ate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LED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ink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1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–</a:t>
            </a:r>
            <a:r>
              <a:rPr sz="2800" spc="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ju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8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whe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softwa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ks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are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ly</a:t>
            </a:r>
            <a:r>
              <a:rPr sz="28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et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ware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dy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mo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gin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jo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27520" y="850226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"/>
            <a:ext cx="2304288" cy="2304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01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64294"/>
            <a:r>
              <a:rPr sz="4800" spc="-220" dirty="0"/>
              <a:t>T</a:t>
            </a:r>
            <a:r>
              <a:rPr sz="4800" dirty="0"/>
              <a:t>raining</a:t>
            </a:r>
            <a:r>
              <a:rPr sz="4800" spc="160" dirty="0">
                <a:latin typeface="Times New Roman"/>
                <a:cs typeface="Times New Roman"/>
              </a:rPr>
              <a:t> </a:t>
            </a:r>
            <a:r>
              <a:rPr sz="4800" dirty="0"/>
              <a:t>mat</a:t>
            </a:r>
            <a:r>
              <a:rPr sz="4800" spc="-15" dirty="0"/>
              <a:t>e</a:t>
            </a:r>
            <a:r>
              <a:rPr sz="4800" dirty="0"/>
              <a:t>rial</a:t>
            </a:r>
            <a:r>
              <a:rPr sz="4800" spc="155" dirty="0">
                <a:latin typeface="Times New Roman"/>
                <a:cs typeface="Times New Roman"/>
              </a:rPr>
              <a:t> </a:t>
            </a:r>
            <a:r>
              <a:rPr sz="4800" spc="-5" dirty="0"/>
              <a:t>overview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1600" spc="-1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98417"/>
              </p:ext>
            </p:extLst>
          </p:nvPr>
        </p:nvGraphicFramePr>
        <p:xfrm>
          <a:off x="219880" y="1213613"/>
          <a:ext cx="11734760" cy="457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552"/>
                <a:gridCol w="4876809"/>
                <a:gridCol w="4343399"/>
              </a:tblGrid>
              <a:tr h="37085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90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900" b="1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900" b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name</a:t>
                      </a:r>
                      <a:endParaRPr sz="1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FDDF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900" b="1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name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FDDF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900" b="1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900" b="1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9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9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b="1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190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b="1" dirty="0">
                          <a:latin typeface="Arial"/>
                          <a:cs typeface="Arial"/>
                        </a:rPr>
                        <a:t>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FDDF1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_STM32C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beM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6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proje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2400" b="1" dirty="0">
                          <a:latin typeface="Courier New"/>
                          <a:cs typeface="Courier New"/>
                        </a:rPr>
                        <a:t>ioc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11454">
                        <a:lnSpc>
                          <a:spcPct val="10000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nfi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ur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900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M3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MX</a:t>
                      </a:r>
                      <a:r>
                        <a:rPr sz="19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ct</a:t>
                      </a:r>
                      <a:r>
                        <a:rPr sz="19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fil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9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ch</a:t>
                      </a:r>
                      <a:r>
                        <a:rPr sz="1900" spc="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erc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2700">
                <a:tc rowSpan="2"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_So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urces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sine.h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10528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Si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900" spc="-3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fer</a:t>
                      </a:r>
                      <a:r>
                        <a:rPr sz="19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am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pt-BR" sz="1900" spc="-5" dirty="0" smtClean="0">
                          <a:latin typeface="Arial"/>
                          <a:cs typeface="Arial"/>
                        </a:rPr>
                        <a:t>F</a:t>
                      </a:r>
                      <a:r>
                        <a:rPr sz="1900" spc="-10" dirty="0" smtClean="0">
                          <a:latin typeface="Arial"/>
                          <a:cs typeface="Arial"/>
                        </a:rPr>
                        <a:t>4</a:t>
                      </a:r>
                      <a:r>
                        <a:rPr sz="1900" spc="-5" dirty="0" smtClean="0">
                          <a:latin typeface="Arial"/>
                          <a:cs typeface="Arial"/>
                        </a:rPr>
                        <a:t>_</a:t>
                      </a:r>
                      <a:r>
                        <a:rPr lang="pt-BR" sz="1900" spc="-10" dirty="0" smtClean="0">
                          <a:latin typeface="Arial"/>
                          <a:cs typeface="Arial"/>
                        </a:rPr>
                        <a:t>USART</a:t>
                      </a:r>
                      <a:r>
                        <a:rPr sz="1900" spc="65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sed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erc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ses</a:t>
                      </a: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0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templ</a:t>
                      </a:r>
                      <a:r>
                        <a:rPr sz="2400" b="1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2400" b="1" spc="-15" dirty="0">
                          <a:latin typeface="Courier New"/>
                          <a:cs typeface="Courier New"/>
                        </a:rPr>
                        <a:t>te</a:t>
                      </a:r>
                      <a:r>
                        <a:rPr sz="2400" b="1" spc="-5" dirty="0">
                          <a:latin typeface="Courier New"/>
                          <a:cs typeface="Courier New"/>
                        </a:rPr>
                        <a:t>_src.c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rts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9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9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rce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od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neede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for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ch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erc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se.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25">
                <a:tc rowSpan="2"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_S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4STM32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_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proje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w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k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h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u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z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Initi</a:t>
                      </a:r>
                      <a:r>
                        <a:rPr sz="19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9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cts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9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ch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erc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se.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w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k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h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_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u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s</a:t>
                      </a:r>
                      <a:r>
                        <a:rPr sz="1600" b="1" dirty="0"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600" b="1" spc="10" dirty="0">
                          <a:latin typeface="Courier New"/>
                          <a:cs typeface="Courier New"/>
                        </a:rPr>
                        <a:t>z</a:t>
                      </a:r>
                      <a:r>
                        <a:rPr sz="1600" b="1" spc="-5" dirty="0">
                          <a:latin typeface="Courier New"/>
                          <a:cs typeface="Courier New"/>
                        </a:rPr>
                        <a:t>ip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mp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et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cts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9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ch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2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erc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270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Do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ument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ati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*.pdf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287655">
                        <a:lnSpc>
                          <a:spcPct val="100000"/>
                        </a:lnSpc>
                      </a:pPr>
                      <a:r>
                        <a:rPr sz="19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cum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nt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tion</a:t>
                      </a:r>
                      <a:r>
                        <a:rPr sz="1900" spc="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ref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ced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9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4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orks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9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(i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cl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900" spc="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sch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matics)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Courier New"/>
                          <a:cs typeface="Courier New"/>
                        </a:rPr>
                        <a:t>*.pdf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Sl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9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9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9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9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900" spc="-40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orks</a:t>
                      </a:r>
                      <a:r>
                        <a:rPr sz="1900" spc="-1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900" spc="-5" dirty="0">
                          <a:latin typeface="Arial"/>
                          <a:cs typeface="Arial"/>
                        </a:rPr>
                        <a:t>op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676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dirty="0"/>
              <a:t>Goal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35" dirty="0"/>
              <a:t>o</a:t>
            </a:r>
            <a:r>
              <a:rPr spc="-15" dirty="0"/>
              <a:t>f</a:t>
            </a:r>
            <a:r>
              <a:rPr spc="155" dirty="0">
                <a:latin typeface="Times New Roman"/>
                <a:cs typeface="Times New Roman"/>
              </a:rPr>
              <a:t> </a:t>
            </a:r>
            <a:r>
              <a:rPr dirty="0"/>
              <a:t>this</a:t>
            </a:r>
            <a:r>
              <a:rPr spc="135" dirty="0">
                <a:latin typeface="Times New Roman"/>
                <a:cs typeface="Times New Roman"/>
              </a:rPr>
              <a:t> </a:t>
            </a:r>
            <a:r>
              <a:rPr spc="-5" dirty="0"/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780" y="1383780"/>
            <a:ext cx="6971030" cy="31444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600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600" spc="-28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6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ra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tice</a:t>
            </a:r>
            <a:r>
              <a:rPr sz="2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6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li</a:t>
            </a:r>
            <a:r>
              <a:rPr sz="26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tle</a:t>
            </a:r>
            <a:r>
              <a:rPr sz="26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bi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6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wit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6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3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-1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6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endParaRPr sz="2600" dirty="0">
              <a:latin typeface="Arial"/>
              <a:cs typeface="Arial"/>
            </a:endParaRPr>
          </a:p>
          <a:p>
            <a:pPr marL="486449">
              <a:spcBef>
                <a:spcPts val="2145"/>
              </a:spcBef>
            </a:pPr>
            <a:r>
              <a:rPr sz="2000" spc="85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MCU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ction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37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486449"/>
            <a:r>
              <a:rPr sz="2000" spc="80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wi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clock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configuration</a:t>
            </a:r>
            <a:r>
              <a:rPr sz="20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for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TM32</a:t>
            </a:r>
            <a:r>
              <a:rPr lang="pt-BR" sz="20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de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ice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1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486449"/>
            <a:r>
              <a:rPr sz="2000" spc="85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eat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eleto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simple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blin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appli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ation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1"/>
            <a:r>
              <a:rPr sz="2600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fu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!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959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380" y="5161539"/>
            <a:ext cx="11691620" cy="615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Cre</a:t>
            </a:r>
            <a:r>
              <a:rPr sz="4001" spc="-4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001" spc="-20" dirty="0">
                <a:solidFill>
                  <a:srgbClr val="39A8DC"/>
                </a:solidFill>
                <a:latin typeface="Arial"/>
                <a:cs typeface="Arial"/>
              </a:rPr>
              <a:t>ting</a:t>
            </a:r>
            <a:r>
              <a:rPr sz="4001" spc="20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4001" spc="-2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001" spc="-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4001" spc="-20" dirty="0">
                <a:solidFill>
                  <a:srgbClr val="39A8DC"/>
                </a:solidFill>
                <a:latin typeface="Arial"/>
                <a:cs typeface="Arial"/>
              </a:rPr>
              <a:t>‘</a:t>
            </a:r>
            <a:r>
              <a:rPr lang="pt-BR" sz="4001" spc="-20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001" spc="-20" dirty="0">
                <a:solidFill>
                  <a:srgbClr val="39A8DC"/>
                </a:solidFill>
                <a:latin typeface="Arial"/>
                <a:cs typeface="Arial"/>
              </a:rPr>
              <a:t>4_Blinky</a:t>
            </a:r>
            <a:r>
              <a:rPr sz="4001" spc="-20" dirty="0">
                <a:solidFill>
                  <a:srgbClr val="39A8DC"/>
                </a:solidFill>
                <a:latin typeface="Arial"/>
                <a:cs typeface="Arial"/>
              </a:rPr>
              <a:t>’</a:t>
            </a:r>
            <a:r>
              <a:rPr sz="4001" spc="-14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example</a:t>
            </a:r>
            <a:r>
              <a:rPr sz="4001" spc="2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4001" spc="-20" dirty="0">
                <a:solidFill>
                  <a:srgbClr val="39A8DC"/>
                </a:solidFill>
                <a:latin typeface="Arial"/>
                <a:cs typeface="Arial"/>
              </a:rPr>
              <a:t>in</a:t>
            </a:r>
            <a:r>
              <a:rPr sz="4001" spc="-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4001" spc="-31" dirty="0">
                <a:solidFill>
                  <a:srgbClr val="39A8DC"/>
                </a:solidFill>
                <a:latin typeface="Arial"/>
                <a:cs typeface="Arial"/>
              </a:rPr>
              <a:t>ST</a:t>
            </a:r>
            <a:r>
              <a:rPr sz="4001" spc="-55" dirty="0">
                <a:solidFill>
                  <a:srgbClr val="39A8DC"/>
                </a:solidFill>
                <a:latin typeface="Arial"/>
                <a:cs typeface="Arial"/>
              </a:rPr>
              <a:t>M</a:t>
            </a:r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32</a:t>
            </a:r>
            <a:r>
              <a:rPr sz="4001" spc="-45" dirty="0">
                <a:solidFill>
                  <a:srgbClr val="39A8DC"/>
                </a:solidFill>
                <a:latin typeface="Arial"/>
                <a:cs typeface="Arial"/>
              </a:rPr>
              <a:t>C</a:t>
            </a:r>
            <a:r>
              <a:rPr sz="4001" spc="-25" dirty="0">
                <a:solidFill>
                  <a:srgbClr val="39A8DC"/>
                </a:solidFill>
                <a:latin typeface="Arial"/>
                <a:cs typeface="Arial"/>
              </a:rPr>
              <a:t>ube</a:t>
            </a:r>
            <a:r>
              <a:rPr sz="4001" spc="-55" dirty="0">
                <a:solidFill>
                  <a:srgbClr val="39A8DC"/>
                </a:solidFill>
                <a:latin typeface="Arial"/>
                <a:cs typeface="Arial"/>
              </a:rPr>
              <a:t>M</a:t>
            </a:r>
            <a:r>
              <a:rPr sz="4001" spc="-31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endParaRPr sz="400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3983" y="981456"/>
            <a:ext cx="2305812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99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0483" y="1056131"/>
            <a:ext cx="4616196" cy="2702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26740" y="287389"/>
            <a:ext cx="5638164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5116"/>
              </a:lnSpc>
            </a:pP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Creating</a:t>
            </a:r>
            <a:r>
              <a:rPr sz="4300" spc="12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300" spc="11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New</a:t>
            </a:r>
            <a:r>
              <a:rPr sz="4300" spc="1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Project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017" y="1255032"/>
            <a:ext cx="626173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381"/>
              </a:lnSpc>
              <a:tabLst>
                <a:tab pos="469303" algn="l"/>
              </a:tabLst>
            </a:pPr>
            <a:r>
              <a:rPr sz="2000" dirty="0">
                <a:solidFill>
                  <a:srgbClr val="39A8DC"/>
                </a:solidFill>
                <a:latin typeface="Arial"/>
                <a:cs typeface="Arial"/>
              </a:rPr>
              <a:t>1.</a:t>
            </a:r>
            <a:r>
              <a:rPr sz="2000" dirty="0">
                <a:solidFill>
                  <a:srgbClr val="39A8DC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TM32Cube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Hom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Menu</a:t>
            </a:r>
            <a:r>
              <a:rPr sz="2000" b="1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Wingdings"/>
                <a:cs typeface="Wingdings"/>
              </a:rPr>
              <a:t></a:t>
            </a:r>
            <a:r>
              <a:rPr sz="2000" b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218" y="1547635"/>
            <a:ext cx="22129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b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Pro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ect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017" y="2259343"/>
            <a:ext cx="515112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469303" algn="l"/>
              </a:tabLst>
            </a:pPr>
            <a:r>
              <a:rPr sz="2000" dirty="0">
                <a:solidFill>
                  <a:srgbClr val="39A8DC"/>
                </a:solidFill>
                <a:latin typeface="Arial"/>
                <a:cs typeface="Arial"/>
              </a:rPr>
              <a:t>2.</a:t>
            </a:r>
            <a:r>
              <a:rPr sz="2000" dirty="0">
                <a:solidFill>
                  <a:srgbClr val="39A8DC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3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ays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6981" y="2657948"/>
            <a:ext cx="3435350" cy="9438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211" indent="-237510"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By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STM32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erie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Product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ne</a:t>
            </a:r>
            <a:endParaRPr sz="1600">
              <a:latin typeface="Arial"/>
              <a:cs typeface="Arial"/>
            </a:endParaRPr>
          </a:p>
          <a:p>
            <a:pPr marL="25021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By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Peri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phera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  <a:p>
            <a:pPr marL="250211" indent="-237510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By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Board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018" y="4006230"/>
            <a:ext cx="588200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469303" algn="l"/>
              </a:tabLst>
            </a:pPr>
            <a:r>
              <a:rPr sz="2000" dirty="0">
                <a:solidFill>
                  <a:srgbClr val="39A8DC"/>
                </a:solidFill>
                <a:latin typeface="Arial"/>
                <a:cs typeface="Arial"/>
              </a:rPr>
              <a:t>3.</a:t>
            </a:r>
            <a:r>
              <a:rPr sz="2000" dirty="0">
                <a:solidFill>
                  <a:srgbClr val="39A8DC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exampl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–</a:t>
            </a:r>
            <a:r>
              <a:rPr lang="pt-BR" sz="2000" spc="-5" dirty="0">
                <a:solidFill>
                  <a:srgbClr val="001F52"/>
                </a:solidFill>
                <a:latin typeface="Arial"/>
                <a:cs typeface="Arial"/>
              </a:rPr>
              <a:t>F401RE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980" y="4406110"/>
            <a:ext cx="5142230" cy="164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211" indent="-237510"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Sel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ec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00307C"/>
                </a:solidFill>
                <a:latin typeface="Arial"/>
                <a:cs typeface="Arial"/>
              </a:rPr>
              <a:t>Bo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ar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600" b="1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Selec</a:t>
            </a:r>
            <a:r>
              <a:rPr sz="1600" b="1" spc="-2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or</a:t>
            </a:r>
            <a:r>
              <a:rPr sz="1600" b="1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2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fr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sz="1600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top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eft</a:t>
            </a:r>
            <a:endParaRPr sz="1600" dirty="0">
              <a:latin typeface="Arial"/>
              <a:cs typeface="Arial"/>
            </a:endParaRPr>
          </a:p>
          <a:p>
            <a:pPr marL="250211" indent="-237510">
              <a:spcBef>
                <a:spcPts val="795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ct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3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600" b="1" spc="-51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pe</a:t>
            </a:r>
            <a:r>
              <a:rPr sz="1600" b="1" spc="8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of</a:t>
            </a:r>
            <a:r>
              <a:rPr sz="1600" b="1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Boar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1600" b="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Nucleo64</a:t>
            </a:r>
            <a:endParaRPr sz="1600" dirty="0">
              <a:latin typeface="Arial"/>
              <a:cs typeface="Arial"/>
            </a:endParaRPr>
          </a:p>
          <a:p>
            <a:pPr marL="25021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ct</a:t>
            </a:r>
            <a:r>
              <a:rPr sz="16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STM32L4</a:t>
            </a:r>
            <a:r>
              <a:rPr sz="1600" b="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sz="16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MCU</a:t>
            </a:r>
            <a:r>
              <a:rPr sz="1600" b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00307C"/>
                </a:solidFill>
                <a:latin typeface="Arial"/>
                <a:cs typeface="Arial"/>
              </a:rPr>
              <a:t>Series</a:t>
            </a:r>
            <a:endParaRPr sz="1600" dirty="0">
              <a:latin typeface="Arial"/>
              <a:cs typeface="Arial"/>
            </a:endParaRPr>
          </a:p>
          <a:p>
            <a:pPr marL="25021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ct</a:t>
            </a:r>
            <a:r>
              <a:rPr sz="16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b="1" spc="-20" dirty="0">
                <a:solidFill>
                  <a:srgbClr val="00307C"/>
                </a:solidFill>
                <a:latin typeface="Arial"/>
                <a:cs typeface="Arial"/>
              </a:rPr>
              <a:t>NUCLEO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–</a:t>
            </a:r>
            <a:r>
              <a:rPr lang="pt-BR" sz="1600" b="1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1600" b="1" spc="-11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lang="pt-BR" sz="1600" b="1" spc="-11" dirty="0">
                <a:solidFill>
                  <a:srgbClr val="00307C"/>
                </a:solidFill>
                <a:latin typeface="Arial"/>
                <a:cs typeface="Arial"/>
              </a:rPr>
              <a:t>01RE</a:t>
            </a:r>
            <a:r>
              <a:rPr sz="1600" b="1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from</a:t>
            </a:r>
            <a:r>
              <a:rPr sz="16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list</a:t>
            </a:r>
            <a:r>
              <a:rPr sz="16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right</a:t>
            </a:r>
            <a:endParaRPr sz="1600" dirty="0">
              <a:latin typeface="Arial"/>
              <a:cs typeface="Arial"/>
            </a:endParaRPr>
          </a:p>
          <a:p>
            <a:pPr marL="250211" indent="-237510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Cl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ck</a:t>
            </a:r>
            <a:r>
              <a:rPr sz="16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‘</a:t>
            </a:r>
            <a:r>
              <a:rPr sz="1600" spc="-2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K’</a:t>
            </a:r>
            <a:r>
              <a:rPr sz="1600" spc="-5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ontinue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36485" y="2065783"/>
            <a:ext cx="848994" cy="132715"/>
          </a:xfrm>
          <a:custGeom>
            <a:avLst/>
            <a:gdLst/>
            <a:ahLst/>
            <a:cxnLst/>
            <a:rect l="l" t="t" r="r" b="b"/>
            <a:pathLst>
              <a:path w="848995" h="132714">
                <a:moveTo>
                  <a:pt x="0" y="22097"/>
                </a:moveTo>
                <a:lnTo>
                  <a:pt x="4396" y="8878"/>
                </a:lnTo>
                <a:lnTo>
                  <a:pt x="15540" y="991"/>
                </a:lnTo>
                <a:lnTo>
                  <a:pt x="826769" y="0"/>
                </a:lnTo>
                <a:lnTo>
                  <a:pt x="839989" y="4396"/>
                </a:lnTo>
                <a:lnTo>
                  <a:pt x="847876" y="15540"/>
                </a:lnTo>
                <a:lnTo>
                  <a:pt x="848867" y="110489"/>
                </a:lnTo>
                <a:lnTo>
                  <a:pt x="844471" y="123709"/>
                </a:lnTo>
                <a:lnTo>
                  <a:pt x="833327" y="131596"/>
                </a:lnTo>
                <a:lnTo>
                  <a:pt x="22097" y="132587"/>
                </a:lnTo>
                <a:lnTo>
                  <a:pt x="8878" y="128191"/>
                </a:lnTo>
                <a:lnTo>
                  <a:pt x="991" y="117047"/>
                </a:lnTo>
                <a:lnTo>
                  <a:pt x="0" y="22097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35540" y="1783598"/>
            <a:ext cx="297179" cy="272416"/>
          </a:xfrm>
          <a:custGeom>
            <a:avLst/>
            <a:gdLst/>
            <a:ahLst/>
            <a:cxnLst/>
            <a:rect l="l" t="t" r="r" b="b"/>
            <a:pathLst>
              <a:path w="297179" h="272414">
                <a:moveTo>
                  <a:pt x="113537" y="0"/>
                </a:moveTo>
                <a:lnTo>
                  <a:pt x="153040" y="52059"/>
                </a:lnTo>
                <a:lnTo>
                  <a:pt x="0" y="167883"/>
                </a:lnTo>
                <a:lnTo>
                  <a:pt x="78882" y="272155"/>
                </a:lnTo>
                <a:lnTo>
                  <a:pt x="231922" y="156331"/>
                </a:lnTo>
                <a:lnTo>
                  <a:pt x="278585" y="156331"/>
                </a:lnTo>
                <a:lnTo>
                  <a:pt x="296692" y="25267"/>
                </a:lnTo>
                <a:lnTo>
                  <a:pt x="113537" y="0"/>
                </a:lnTo>
                <a:close/>
              </a:path>
              <a:path w="297179" h="272414">
                <a:moveTo>
                  <a:pt x="278585" y="156331"/>
                </a:moveTo>
                <a:lnTo>
                  <a:pt x="231922" y="156331"/>
                </a:lnTo>
                <a:lnTo>
                  <a:pt x="271393" y="208391"/>
                </a:lnTo>
                <a:lnTo>
                  <a:pt x="278585" y="156331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35540" y="1783598"/>
            <a:ext cx="297179" cy="272416"/>
          </a:xfrm>
          <a:custGeom>
            <a:avLst/>
            <a:gdLst/>
            <a:ahLst/>
            <a:cxnLst/>
            <a:rect l="l" t="t" r="r" b="b"/>
            <a:pathLst>
              <a:path w="297179" h="272414">
                <a:moveTo>
                  <a:pt x="0" y="167883"/>
                </a:moveTo>
                <a:lnTo>
                  <a:pt x="153040" y="52059"/>
                </a:lnTo>
                <a:lnTo>
                  <a:pt x="113537" y="0"/>
                </a:lnTo>
                <a:lnTo>
                  <a:pt x="296692" y="25267"/>
                </a:lnTo>
                <a:lnTo>
                  <a:pt x="271393" y="208391"/>
                </a:lnTo>
                <a:lnTo>
                  <a:pt x="231922" y="156331"/>
                </a:lnTo>
                <a:lnTo>
                  <a:pt x="78882" y="272155"/>
                </a:lnTo>
                <a:lnTo>
                  <a:pt x="0" y="167883"/>
                </a:lnTo>
                <a:close/>
              </a:path>
            </a:pathLst>
          </a:custGeom>
          <a:ln w="25399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43928" y="1598718"/>
            <a:ext cx="346076" cy="346076"/>
          </a:xfrm>
          <a:custGeom>
            <a:avLst/>
            <a:gdLst/>
            <a:ahLst/>
            <a:cxnLst/>
            <a:rect l="l" t="t" r="r" b="b"/>
            <a:pathLst>
              <a:path w="346075" h="346075">
                <a:moveTo>
                  <a:pt x="169093" y="0"/>
                </a:moveTo>
                <a:lnTo>
                  <a:pt x="126301" y="6333"/>
                </a:lnTo>
                <a:lnTo>
                  <a:pt x="87597" y="22478"/>
                </a:lnTo>
                <a:lnTo>
                  <a:pt x="54329" y="47086"/>
                </a:lnTo>
                <a:lnTo>
                  <a:pt x="27844" y="78810"/>
                </a:lnTo>
                <a:lnTo>
                  <a:pt x="9491" y="116301"/>
                </a:lnTo>
                <a:lnTo>
                  <a:pt x="618" y="158212"/>
                </a:lnTo>
                <a:lnTo>
                  <a:pt x="0" y="172931"/>
                </a:lnTo>
                <a:lnTo>
                  <a:pt x="393" y="184676"/>
                </a:lnTo>
                <a:lnTo>
                  <a:pt x="8274" y="225702"/>
                </a:lnTo>
                <a:lnTo>
                  <a:pt x="25487" y="262670"/>
                </a:lnTo>
                <a:lnTo>
                  <a:pt x="50993" y="294336"/>
                </a:lnTo>
                <a:lnTo>
                  <a:pt x="83757" y="319458"/>
                </a:lnTo>
                <a:lnTo>
                  <a:pt x="122740" y="336791"/>
                </a:lnTo>
                <a:lnTo>
                  <a:pt x="166907" y="345095"/>
                </a:lnTo>
                <a:lnTo>
                  <a:pt x="182601" y="345641"/>
                </a:lnTo>
                <a:lnTo>
                  <a:pt x="196810" y="344270"/>
                </a:lnTo>
                <a:lnTo>
                  <a:pt x="237100" y="333523"/>
                </a:lnTo>
                <a:lnTo>
                  <a:pt x="272900" y="313694"/>
                </a:lnTo>
                <a:lnTo>
                  <a:pt x="302940" y="285899"/>
                </a:lnTo>
                <a:lnTo>
                  <a:pt x="325951" y="251255"/>
                </a:lnTo>
                <a:lnTo>
                  <a:pt x="340663" y="210880"/>
                </a:lnTo>
                <a:lnTo>
                  <a:pt x="345807" y="165888"/>
                </a:lnTo>
                <a:lnTo>
                  <a:pt x="344628" y="151488"/>
                </a:lnTo>
                <a:lnTo>
                  <a:pt x="334325" y="110616"/>
                </a:lnTo>
                <a:lnTo>
                  <a:pt x="314817" y="74255"/>
                </a:lnTo>
                <a:lnTo>
                  <a:pt x="287322" y="43710"/>
                </a:lnTo>
                <a:lnTo>
                  <a:pt x="253057" y="20282"/>
                </a:lnTo>
                <a:lnTo>
                  <a:pt x="213242" y="5278"/>
                </a:lnTo>
                <a:lnTo>
                  <a:pt x="16909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20515" y="1626388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1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74508" y="1859280"/>
            <a:ext cx="3973067" cy="4168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80754" y="2506217"/>
            <a:ext cx="939165" cy="135890"/>
          </a:xfrm>
          <a:custGeom>
            <a:avLst/>
            <a:gdLst/>
            <a:ahLst/>
            <a:cxnLst/>
            <a:rect l="l" t="t" r="r" b="b"/>
            <a:pathLst>
              <a:path w="939165" h="135889">
                <a:moveTo>
                  <a:pt x="0" y="22616"/>
                </a:moveTo>
                <a:lnTo>
                  <a:pt x="4310" y="9352"/>
                </a:lnTo>
                <a:lnTo>
                  <a:pt x="15280" y="1222"/>
                </a:lnTo>
                <a:lnTo>
                  <a:pt x="916167" y="0"/>
                </a:lnTo>
                <a:lnTo>
                  <a:pt x="929431" y="4310"/>
                </a:lnTo>
                <a:lnTo>
                  <a:pt x="937561" y="15280"/>
                </a:lnTo>
                <a:lnTo>
                  <a:pt x="938783" y="113019"/>
                </a:lnTo>
                <a:lnTo>
                  <a:pt x="934473" y="126283"/>
                </a:lnTo>
                <a:lnTo>
                  <a:pt x="923503" y="134413"/>
                </a:lnTo>
                <a:lnTo>
                  <a:pt x="22616" y="135635"/>
                </a:lnTo>
                <a:lnTo>
                  <a:pt x="9352" y="131325"/>
                </a:lnTo>
                <a:lnTo>
                  <a:pt x="1222" y="120355"/>
                </a:lnTo>
                <a:lnTo>
                  <a:pt x="0" y="22616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02545" y="2666238"/>
            <a:ext cx="262255" cy="360045"/>
          </a:xfrm>
          <a:custGeom>
            <a:avLst/>
            <a:gdLst/>
            <a:ahLst/>
            <a:cxnLst/>
            <a:rect l="l" t="t" r="r" b="b"/>
            <a:pathLst>
              <a:path w="262254" h="360044">
                <a:moveTo>
                  <a:pt x="262127" y="228599"/>
                </a:moveTo>
                <a:lnTo>
                  <a:pt x="0" y="228599"/>
                </a:lnTo>
                <a:lnTo>
                  <a:pt x="131063" y="359663"/>
                </a:lnTo>
                <a:lnTo>
                  <a:pt x="262127" y="228599"/>
                </a:lnTo>
                <a:close/>
              </a:path>
              <a:path w="262254" h="360044">
                <a:moveTo>
                  <a:pt x="196595" y="0"/>
                </a:moveTo>
                <a:lnTo>
                  <a:pt x="65531" y="0"/>
                </a:lnTo>
                <a:lnTo>
                  <a:pt x="65531" y="228599"/>
                </a:lnTo>
                <a:lnTo>
                  <a:pt x="196595" y="228599"/>
                </a:lnTo>
                <a:lnTo>
                  <a:pt x="196595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702545" y="2666238"/>
            <a:ext cx="262255" cy="360045"/>
          </a:xfrm>
          <a:custGeom>
            <a:avLst/>
            <a:gdLst/>
            <a:ahLst/>
            <a:cxnLst/>
            <a:rect l="l" t="t" r="r" b="b"/>
            <a:pathLst>
              <a:path w="262254" h="360044">
                <a:moveTo>
                  <a:pt x="196595" y="0"/>
                </a:moveTo>
                <a:lnTo>
                  <a:pt x="196595" y="228599"/>
                </a:lnTo>
                <a:lnTo>
                  <a:pt x="262127" y="228599"/>
                </a:lnTo>
                <a:lnTo>
                  <a:pt x="131063" y="359663"/>
                </a:lnTo>
                <a:lnTo>
                  <a:pt x="0" y="228599"/>
                </a:lnTo>
                <a:lnTo>
                  <a:pt x="65531" y="228599"/>
                </a:lnTo>
                <a:lnTo>
                  <a:pt x="65531" y="0"/>
                </a:lnTo>
                <a:lnTo>
                  <a:pt x="196595" y="0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40440" y="2304318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16775" y="2331746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1">
              <a:latin typeface="Arial"/>
              <a:cs typeface="Arial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8837" y="3050415"/>
            <a:ext cx="3046637" cy="371012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8765286" y="6558533"/>
            <a:ext cx="403860" cy="158750"/>
          </a:xfrm>
          <a:custGeom>
            <a:avLst/>
            <a:gdLst/>
            <a:ahLst/>
            <a:cxnLst/>
            <a:rect l="l" t="t" r="r" b="b"/>
            <a:pathLst>
              <a:path w="403859" h="158750">
                <a:moveTo>
                  <a:pt x="0" y="26420"/>
                </a:moveTo>
                <a:lnTo>
                  <a:pt x="3742" y="12853"/>
                </a:lnTo>
                <a:lnTo>
                  <a:pt x="13549" y="3340"/>
                </a:lnTo>
                <a:lnTo>
                  <a:pt x="377433" y="0"/>
                </a:lnTo>
                <a:lnTo>
                  <a:pt x="391016" y="3741"/>
                </a:lnTo>
                <a:lnTo>
                  <a:pt x="400524" y="13545"/>
                </a:lnTo>
                <a:lnTo>
                  <a:pt x="403859" y="132075"/>
                </a:lnTo>
                <a:lnTo>
                  <a:pt x="400124" y="145642"/>
                </a:lnTo>
                <a:lnTo>
                  <a:pt x="390324" y="155155"/>
                </a:lnTo>
                <a:lnTo>
                  <a:pt x="26426" y="158495"/>
                </a:lnTo>
                <a:lnTo>
                  <a:pt x="12856" y="154754"/>
                </a:lnTo>
                <a:lnTo>
                  <a:pt x="3341" y="144950"/>
                </a:lnTo>
                <a:lnTo>
                  <a:pt x="0" y="2642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83382" y="3943769"/>
            <a:ext cx="1351218" cy="76915"/>
          </a:xfrm>
          <a:custGeom>
            <a:avLst/>
            <a:gdLst/>
            <a:ahLst/>
            <a:cxnLst/>
            <a:rect l="l" t="t" r="r" b="b"/>
            <a:pathLst>
              <a:path w="771525" h="120650">
                <a:moveTo>
                  <a:pt x="0" y="20061"/>
                </a:moveTo>
                <a:lnTo>
                  <a:pt x="4795" y="7072"/>
                </a:lnTo>
                <a:lnTo>
                  <a:pt x="16667" y="287"/>
                </a:lnTo>
                <a:lnTo>
                  <a:pt x="751088" y="0"/>
                </a:lnTo>
                <a:lnTo>
                  <a:pt x="764068" y="4793"/>
                </a:lnTo>
                <a:lnTo>
                  <a:pt x="770855" y="16669"/>
                </a:lnTo>
                <a:lnTo>
                  <a:pt x="771143" y="100334"/>
                </a:lnTo>
                <a:lnTo>
                  <a:pt x="766348" y="113323"/>
                </a:lnTo>
                <a:lnTo>
                  <a:pt x="754476" y="120108"/>
                </a:lnTo>
                <a:lnTo>
                  <a:pt x="20055" y="120395"/>
                </a:lnTo>
                <a:lnTo>
                  <a:pt x="7075" y="115602"/>
                </a:lnTo>
                <a:lnTo>
                  <a:pt x="288" y="103726"/>
                </a:lnTo>
                <a:lnTo>
                  <a:pt x="0" y="20061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145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4" grpId="0" animBg="1"/>
      <p:bldP spid="18" grpId="0" animBg="1"/>
      <p:bldP spid="19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1018491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7165">
              <a:lnSpc>
                <a:spcPts val="5710"/>
              </a:lnSpc>
            </a:pPr>
            <a:r>
              <a:rPr dirty="0"/>
              <a:t>Periph</a:t>
            </a:r>
            <a:r>
              <a:rPr spc="-20" dirty="0"/>
              <a:t>e</a:t>
            </a:r>
            <a:r>
              <a:rPr dirty="0"/>
              <a:t>ral</a:t>
            </a:r>
            <a:r>
              <a:rPr spc="165" dirty="0">
                <a:latin typeface="Times New Roman"/>
                <a:cs typeface="Times New Roman"/>
              </a:rPr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155" dirty="0">
                <a:latin typeface="Times New Roman"/>
                <a:cs typeface="Times New Roman"/>
              </a:rPr>
              <a:t> </a:t>
            </a:r>
            <a:r>
              <a:rPr dirty="0"/>
              <a:t>Pin</a:t>
            </a:r>
            <a:r>
              <a:rPr spc="131" dirty="0">
                <a:latin typeface="Times New Roman"/>
                <a:cs typeface="Times New Roman"/>
              </a:rPr>
              <a:t> </a:t>
            </a:r>
            <a:r>
              <a:rPr spc="-5" dirty="0"/>
              <a:t>Confi</a:t>
            </a:r>
            <a:r>
              <a:rPr spc="-15" dirty="0"/>
              <a:t>g</a:t>
            </a:r>
            <a:r>
              <a:rPr spc="-5" dirty="0"/>
              <a:t>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381" y="1337822"/>
            <a:ext cx="7329170" cy="47705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18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ente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pino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b="1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CLE</a:t>
            </a:r>
            <a:r>
              <a:rPr sz="2000" b="1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–</a:t>
            </a:r>
            <a:r>
              <a:rPr lang="pt-BR" sz="2000" b="1" dirty="0">
                <a:solidFill>
                  <a:srgbClr val="001F52"/>
                </a:solidFill>
                <a:latin typeface="Arial"/>
                <a:cs typeface="Arial"/>
              </a:rPr>
              <a:t>F401R#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1"/>
              </a:spcBef>
              <a:buClr>
                <a:srgbClr val="39A8DC"/>
              </a:buClr>
              <a:buFont typeface="Arial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248940" marR="97798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pin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Push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Bu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highlig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hted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AF50"/>
                </a:solidFill>
                <a:latin typeface="Arial"/>
                <a:cs typeface="Arial"/>
              </a:rPr>
              <a:t>gree</a:t>
            </a:r>
            <a:r>
              <a:rPr sz="2000" b="1" spc="-5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say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they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conn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ecte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hard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boa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d.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29"/>
              </a:spcBef>
              <a:buClr>
                <a:srgbClr val="39A8DC"/>
              </a:buClr>
              <a:buFont typeface="Arial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stem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Pins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highlig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hted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35" dirty="0">
                <a:solidFill>
                  <a:srgbClr val="F2EF84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F2EF84"/>
                </a:solidFill>
                <a:latin typeface="Arial"/>
                <a:cs typeface="Arial"/>
              </a:rPr>
              <a:t>el</a:t>
            </a:r>
            <a:r>
              <a:rPr sz="2000" b="1" spc="-11" dirty="0">
                <a:solidFill>
                  <a:srgbClr val="F2EF84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F2EF84"/>
                </a:solidFill>
                <a:latin typeface="Arial"/>
                <a:cs typeface="Arial"/>
              </a:rPr>
              <a:t>o</a:t>
            </a:r>
            <a:r>
              <a:rPr sz="2000" b="1" spc="45" dirty="0">
                <a:solidFill>
                  <a:srgbClr val="F2EF84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/</a:t>
            </a:r>
            <a:r>
              <a:rPr sz="2000" b="1" spc="-35" dirty="0">
                <a:solidFill>
                  <a:srgbClr val="A0C037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srgbClr val="A0C037"/>
                </a:solidFill>
                <a:latin typeface="Arial"/>
                <a:cs typeface="Arial"/>
              </a:rPr>
              <a:t>el</a:t>
            </a:r>
            <a:r>
              <a:rPr sz="2000" b="1" spc="-11" dirty="0">
                <a:solidFill>
                  <a:srgbClr val="A0C037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A0C037"/>
                </a:solidFill>
                <a:latin typeface="Arial"/>
                <a:cs typeface="Arial"/>
              </a:rPr>
              <a:t>o</a:t>
            </a:r>
            <a:r>
              <a:rPr sz="2000" b="1" spc="35" dirty="0">
                <a:solidFill>
                  <a:srgbClr val="A0C037"/>
                </a:solidFill>
                <a:latin typeface="Arial"/>
                <a:cs typeface="Arial"/>
              </a:rPr>
              <a:t>w</a:t>
            </a:r>
            <a:r>
              <a:rPr sz="2000" b="1" spc="-11" dirty="0">
                <a:solidFill>
                  <a:srgbClr val="A0C037"/>
                </a:solidFill>
                <a:latin typeface="Arial"/>
                <a:cs typeface="Arial"/>
              </a:rPr>
              <a:t>-</a:t>
            </a:r>
            <a:r>
              <a:rPr sz="2000" b="1" dirty="0">
                <a:solidFill>
                  <a:srgbClr val="A0C037"/>
                </a:solidFill>
                <a:latin typeface="Arial"/>
                <a:cs typeface="Arial"/>
              </a:rPr>
              <a:t>grey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3"/>
              </a:spcBef>
              <a:buClr>
                <a:srgbClr val="39A8DC"/>
              </a:buClr>
              <a:buFont typeface="Arial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248940" marR="7811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Optional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ard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spc="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lik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ystals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USA</a:t>
            </a:r>
            <a:r>
              <a:rPr sz="2000" spc="-4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highlig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hted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C000"/>
                </a:solidFill>
                <a:latin typeface="Arial"/>
                <a:cs typeface="Arial"/>
              </a:rPr>
              <a:t>orange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means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PCB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nne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tions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not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nne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ted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default.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1"/>
              </a:spcBef>
              <a:buClr>
                <a:srgbClr val="39A8DC"/>
              </a:buClr>
              <a:buFont typeface="Arial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lang="pt-BR"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4_Blinky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”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ampl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ele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periphe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are</a:t>
            </a:r>
            <a:endParaRPr sz="2000" dirty="0">
              <a:latin typeface="Arial"/>
              <a:cs typeface="Arial"/>
            </a:endParaRPr>
          </a:p>
          <a:p>
            <a:pPr marL="248940"/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nne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modifications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ed.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986" y="1249680"/>
            <a:ext cx="4265902" cy="40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77" y="3766016"/>
            <a:ext cx="9248776" cy="277177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676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spc="-5" dirty="0"/>
              <a:t>Cloc</a:t>
            </a:r>
            <a:r>
              <a:rPr dirty="0"/>
              <a:t>k</a:t>
            </a:r>
            <a:r>
              <a:rPr spc="135" dirty="0">
                <a:latin typeface="Times New Roman"/>
                <a:cs typeface="Times New Roman"/>
              </a:rPr>
              <a:t> </a:t>
            </a:r>
            <a:r>
              <a:rPr spc="-5" dirty="0"/>
              <a:t>Config</a:t>
            </a:r>
            <a:r>
              <a:rPr spc="-20" dirty="0"/>
              <a:t>u</a:t>
            </a:r>
            <a:r>
              <a:rPr dirty="0"/>
              <a:t>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29" y="1915052"/>
            <a:ext cx="41021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354994" algn="l"/>
              </a:tabLst>
            </a:pPr>
            <a:r>
              <a:rPr sz="2000" dirty="0">
                <a:solidFill>
                  <a:srgbClr val="39A8DC"/>
                </a:solidFill>
                <a:latin typeface="Arial"/>
                <a:cs typeface="Arial"/>
              </a:rPr>
              <a:t>1.</a:t>
            </a:r>
            <a:r>
              <a:rPr sz="2000" dirty="0">
                <a:solidFill>
                  <a:srgbClr val="39A8DC"/>
                </a:solidFill>
                <a:latin typeface="Times New Roman"/>
                <a:cs typeface="Times New Roman"/>
              </a:rPr>
              <a:t>	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elec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‘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Cloc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5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Configuration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’</a:t>
            </a:r>
            <a:r>
              <a:rPr sz="2000" spc="-10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tab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630" y="2296555"/>
            <a:ext cx="1070419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Clr>
                <a:srgbClr val="39A8DC"/>
              </a:buClr>
              <a:buFont typeface="Arial"/>
              <a:buAutoNum type="arabicPeriod" startAt="2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Select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HS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Mux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–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 Hig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pee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cloc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 startAt="2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Select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PLLCLK</a:t>
            </a:r>
            <a:r>
              <a:rPr sz="2000" b="1" spc="7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stem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Clo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Mux</a:t>
            </a:r>
            <a:endParaRPr sz="2000" dirty="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 startAt="2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Set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LK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lang="pt-BR" sz="20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200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ENTER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–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appli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opo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PLL</a:t>
            </a:r>
            <a:r>
              <a:rPr sz="2000" spc="-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configur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match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endParaRPr sz="2000" dirty="0">
              <a:latin typeface="Arial"/>
              <a:cs typeface="Arial"/>
            </a:endParaRPr>
          </a:p>
          <a:p>
            <a:pPr marL="355629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requir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ement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1" y="4879976"/>
            <a:ext cx="623569" cy="277495"/>
          </a:xfrm>
          <a:custGeom>
            <a:avLst/>
            <a:gdLst/>
            <a:ahLst/>
            <a:cxnLst/>
            <a:rect l="l" t="t" r="r" b="b"/>
            <a:pathLst>
              <a:path w="623570" h="277495">
                <a:moveTo>
                  <a:pt x="0" y="46232"/>
                </a:moveTo>
                <a:lnTo>
                  <a:pt x="17944" y="9662"/>
                </a:lnTo>
                <a:lnTo>
                  <a:pt x="577077" y="0"/>
                </a:lnTo>
                <a:lnTo>
                  <a:pt x="591296" y="2226"/>
                </a:lnTo>
                <a:lnTo>
                  <a:pt x="620402" y="30044"/>
                </a:lnTo>
                <a:lnTo>
                  <a:pt x="623315" y="231135"/>
                </a:lnTo>
                <a:lnTo>
                  <a:pt x="621089" y="245348"/>
                </a:lnTo>
                <a:lnTo>
                  <a:pt x="593272" y="274453"/>
                </a:lnTo>
                <a:lnTo>
                  <a:pt x="46238" y="277367"/>
                </a:lnTo>
                <a:lnTo>
                  <a:pt x="32019" y="275141"/>
                </a:lnTo>
                <a:lnTo>
                  <a:pt x="2913" y="247323"/>
                </a:lnTo>
                <a:lnTo>
                  <a:pt x="0" y="46232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7914" y="1678687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0" y="88910"/>
                </a:moveTo>
                <a:lnTo>
                  <a:pt x="10104" y="47656"/>
                </a:lnTo>
                <a:lnTo>
                  <a:pt x="37041" y="16653"/>
                </a:lnTo>
                <a:lnTo>
                  <a:pt x="75749" y="963"/>
                </a:lnTo>
                <a:lnTo>
                  <a:pt x="1663689" y="0"/>
                </a:lnTo>
                <a:lnTo>
                  <a:pt x="1678267" y="1185"/>
                </a:lnTo>
                <a:lnTo>
                  <a:pt x="1716667" y="17462"/>
                </a:lnTo>
                <a:lnTo>
                  <a:pt x="1743127" y="48886"/>
                </a:lnTo>
                <a:lnTo>
                  <a:pt x="1752599" y="444489"/>
                </a:lnTo>
                <a:lnTo>
                  <a:pt x="1751414" y="459067"/>
                </a:lnTo>
                <a:lnTo>
                  <a:pt x="1735137" y="497467"/>
                </a:lnTo>
                <a:lnTo>
                  <a:pt x="1703713" y="523928"/>
                </a:lnTo>
                <a:lnTo>
                  <a:pt x="88910" y="533399"/>
                </a:lnTo>
                <a:lnTo>
                  <a:pt x="74332" y="532214"/>
                </a:lnTo>
                <a:lnTo>
                  <a:pt x="35932" y="515937"/>
                </a:lnTo>
                <a:lnTo>
                  <a:pt x="9471" y="484513"/>
                </a:lnTo>
                <a:lnTo>
                  <a:pt x="0" y="8891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4900" y="1240182"/>
            <a:ext cx="9925050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855"/>
              </a:lnSpc>
            </a:pPr>
            <a:r>
              <a:rPr sz="2401" b="1" spc="-200" dirty="0">
                <a:latin typeface="Arial"/>
                <a:cs typeface="Arial"/>
              </a:rPr>
              <a:t>T</a:t>
            </a:r>
            <a:r>
              <a:rPr sz="2401" b="1" spc="-5" dirty="0">
                <a:latin typeface="Arial"/>
                <a:cs typeface="Arial"/>
              </a:rPr>
              <a:t>as</a:t>
            </a:r>
            <a:r>
              <a:rPr sz="2401" b="1" spc="-11" dirty="0">
                <a:latin typeface="Arial"/>
                <a:cs typeface="Arial"/>
              </a:rPr>
              <a:t>k</a:t>
            </a:r>
            <a:r>
              <a:rPr sz="2401" b="1" dirty="0">
                <a:latin typeface="Arial"/>
                <a:cs typeface="Arial"/>
              </a:rPr>
              <a:t>:</a:t>
            </a:r>
            <a:r>
              <a:rPr sz="2401" b="1" spc="75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C</a:t>
            </a:r>
            <a:r>
              <a:rPr sz="2401" spc="-11" dirty="0">
                <a:latin typeface="Arial"/>
                <a:cs typeface="Arial"/>
              </a:rPr>
              <a:t>o</a:t>
            </a:r>
            <a:r>
              <a:rPr sz="2401" spc="-5" dirty="0">
                <a:latin typeface="Arial"/>
                <a:cs typeface="Arial"/>
              </a:rPr>
              <a:t>nfigur</a:t>
            </a:r>
            <a:r>
              <a:rPr sz="2401" dirty="0">
                <a:latin typeface="Arial"/>
                <a:cs typeface="Arial"/>
              </a:rPr>
              <a:t>e</a:t>
            </a:r>
            <a:r>
              <a:rPr sz="2401" spc="91" dirty="0">
                <a:latin typeface="Times New Roman"/>
                <a:cs typeface="Times New Roman"/>
              </a:rPr>
              <a:t> </a:t>
            </a:r>
            <a:r>
              <a:rPr sz="2401" dirty="0">
                <a:latin typeface="Arial"/>
                <a:cs typeface="Arial"/>
              </a:rPr>
              <a:t>cl</a:t>
            </a:r>
            <a:r>
              <a:rPr sz="2401" spc="-11" dirty="0">
                <a:latin typeface="Arial"/>
                <a:cs typeface="Arial"/>
              </a:rPr>
              <a:t>o</a:t>
            </a:r>
            <a:r>
              <a:rPr sz="2401" dirty="0">
                <a:latin typeface="Arial"/>
                <a:cs typeface="Arial"/>
              </a:rPr>
              <a:t>ck</a:t>
            </a:r>
            <a:r>
              <a:rPr sz="2401" spc="80" dirty="0">
                <a:latin typeface="Times New Roman"/>
                <a:cs typeface="Times New Roman"/>
              </a:rPr>
              <a:t> </a:t>
            </a:r>
            <a:r>
              <a:rPr sz="2401" spc="-15" dirty="0">
                <a:latin typeface="Arial"/>
                <a:cs typeface="Arial"/>
              </a:rPr>
              <a:t>system</a:t>
            </a:r>
            <a:r>
              <a:rPr sz="2401" spc="51" dirty="0">
                <a:latin typeface="Times New Roman"/>
                <a:cs typeface="Times New Roman"/>
              </a:rPr>
              <a:t> </a:t>
            </a:r>
            <a:r>
              <a:rPr sz="2401" spc="-11" dirty="0">
                <a:latin typeface="Arial"/>
                <a:cs typeface="Arial"/>
              </a:rPr>
              <a:t>to</a:t>
            </a:r>
            <a:r>
              <a:rPr sz="2401" spc="65" dirty="0">
                <a:latin typeface="Times New Roman"/>
                <a:cs typeface="Times New Roman"/>
              </a:rPr>
              <a:t> </a:t>
            </a:r>
            <a:r>
              <a:rPr sz="2401" spc="-11" dirty="0">
                <a:latin typeface="Arial"/>
                <a:cs typeface="Arial"/>
              </a:rPr>
              <a:t>u</a:t>
            </a:r>
            <a:r>
              <a:rPr sz="2401" dirty="0">
                <a:latin typeface="Arial"/>
                <a:cs typeface="Arial"/>
              </a:rPr>
              <a:t>se</a:t>
            </a:r>
            <a:r>
              <a:rPr sz="2401" spc="65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interna</a:t>
            </a:r>
            <a:r>
              <a:rPr sz="2401" dirty="0">
                <a:latin typeface="Arial"/>
                <a:cs typeface="Arial"/>
              </a:rPr>
              <a:t>l</a:t>
            </a:r>
            <a:r>
              <a:rPr sz="2401" spc="91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osci</a:t>
            </a:r>
            <a:r>
              <a:rPr sz="2401" spc="-15" dirty="0">
                <a:latin typeface="Arial"/>
                <a:cs typeface="Arial"/>
              </a:rPr>
              <a:t>l</a:t>
            </a:r>
            <a:r>
              <a:rPr sz="2401" spc="-5" dirty="0">
                <a:latin typeface="Arial"/>
                <a:cs typeface="Arial"/>
              </a:rPr>
              <a:t>l</a:t>
            </a:r>
            <a:r>
              <a:rPr sz="2401" spc="-11" dirty="0">
                <a:latin typeface="Arial"/>
                <a:cs typeface="Arial"/>
              </a:rPr>
              <a:t>ator</a:t>
            </a:r>
            <a:r>
              <a:rPr sz="2401" spc="95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w</a:t>
            </a:r>
            <a:r>
              <a:rPr sz="2401" spc="-11" dirty="0">
                <a:latin typeface="Arial"/>
                <a:cs typeface="Arial"/>
              </a:rPr>
              <a:t>ith</a:t>
            </a:r>
            <a:r>
              <a:rPr sz="2401" spc="71" dirty="0">
                <a:latin typeface="Times New Roman"/>
                <a:cs typeface="Times New Roman"/>
              </a:rPr>
              <a:t> </a:t>
            </a:r>
            <a:r>
              <a:rPr sz="2401" dirty="0">
                <a:latin typeface="Arial"/>
                <a:cs typeface="Arial"/>
              </a:rPr>
              <a:t>P</a:t>
            </a:r>
            <a:r>
              <a:rPr sz="2401" spc="-11" dirty="0">
                <a:latin typeface="Arial"/>
                <a:cs typeface="Arial"/>
              </a:rPr>
              <a:t>L</a:t>
            </a:r>
            <a:r>
              <a:rPr sz="2401" dirty="0">
                <a:latin typeface="Arial"/>
                <a:cs typeface="Arial"/>
              </a:rPr>
              <a:t>L</a:t>
            </a:r>
            <a:r>
              <a:rPr sz="2401" spc="-20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@</a:t>
            </a:r>
            <a:r>
              <a:rPr sz="2401" spc="-5" dirty="0">
                <a:latin typeface="Arial"/>
                <a:cs typeface="Arial"/>
              </a:rPr>
              <a:t>8</a:t>
            </a:r>
            <a:r>
              <a:rPr lang="pt-BR" sz="2401" spc="-5" dirty="0">
                <a:latin typeface="Arial"/>
                <a:cs typeface="Arial"/>
              </a:rPr>
              <a:t>4</a:t>
            </a:r>
            <a:r>
              <a:rPr sz="2401" spc="-5" dirty="0">
                <a:latin typeface="Arial"/>
                <a:cs typeface="Arial"/>
              </a:rPr>
              <a:t>MHz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6151" y="1677954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2737" y="1705001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1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1034" y="5404651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4" y="6182"/>
                </a:lnTo>
                <a:lnTo>
                  <a:pt x="87944" y="22188"/>
                </a:lnTo>
                <a:lnTo>
                  <a:pt x="54550" y="46672"/>
                </a:lnTo>
                <a:lnTo>
                  <a:pt x="27961" y="78282"/>
                </a:lnTo>
                <a:lnTo>
                  <a:pt x="9532" y="115671"/>
                </a:lnTo>
                <a:lnTo>
                  <a:pt x="620" y="157490"/>
                </a:lnTo>
                <a:lnTo>
                  <a:pt x="0" y="172181"/>
                </a:lnTo>
                <a:lnTo>
                  <a:pt x="280" y="182060"/>
                </a:lnTo>
                <a:lnTo>
                  <a:pt x="7812" y="223326"/>
                </a:lnTo>
                <a:lnTo>
                  <a:pt x="24801" y="260536"/>
                </a:lnTo>
                <a:lnTo>
                  <a:pt x="50154" y="292432"/>
                </a:lnTo>
                <a:lnTo>
                  <a:pt x="82781" y="317755"/>
                </a:lnTo>
                <a:lnTo>
                  <a:pt x="121591" y="335246"/>
                </a:lnTo>
                <a:lnTo>
                  <a:pt x="165494" y="343646"/>
                </a:lnTo>
                <a:lnTo>
                  <a:pt x="181072" y="344208"/>
                </a:lnTo>
                <a:lnTo>
                  <a:pt x="195394" y="342956"/>
                </a:lnTo>
                <a:lnTo>
                  <a:pt x="236028" y="332512"/>
                </a:lnTo>
                <a:lnTo>
                  <a:pt x="272159" y="312930"/>
                </a:lnTo>
                <a:lnTo>
                  <a:pt x="302497" y="285362"/>
                </a:lnTo>
                <a:lnTo>
                  <a:pt x="325751" y="250962"/>
                </a:lnTo>
                <a:lnTo>
                  <a:pt x="340631" y="210880"/>
                </a:lnTo>
                <a:lnTo>
                  <a:pt x="345847" y="166270"/>
                </a:lnTo>
                <a:lnTo>
                  <a:pt x="344752" y="151847"/>
                </a:lnTo>
                <a:lnTo>
                  <a:pt x="334632" y="110901"/>
                </a:lnTo>
                <a:lnTo>
                  <a:pt x="315229" y="74462"/>
                </a:lnTo>
                <a:lnTo>
                  <a:pt x="287789" y="43841"/>
                </a:lnTo>
                <a:lnTo>
                  <a:pt x="253559" y="20350"/>
                </a:lnTo>
                <a:lnTo>
                  <a:pt x="213785" y="5299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76601" y="5387404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38039" y="5360290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4" y="6181"/>
                </a:lnTo>
                <a:lnTo>
                  <a:pt x="87944" y="22186"/>
                </a:lnTo>
                <a:lnTo>
                  <a:pt x="54550" y="46667"/>
                </a:lnTo>
                <a:lnTo>
                  <a:pt x="27961" y="78277"/>
                </a:lnTo>
                <a:lnTo>
                  <a:pt x="9532" y="115667"/>
                </a:lnTo>
                <a:lnTo>
                  <a:pt x="620" y="157489"/>
                </a:lnTo>
                <a:lnTo>
                  <a:pt x="0" y="172181"/>
                </a:lnTo>
                <a:lnTo>
                  <a:pt x="280" y="182062"/>
                </a:lnTo>
                <a:lnTo>
                  <a:pt x="7813" y="223331"/>
                </a:lnTo>
                <a:lnTo>
                  <a:pt x="24801" y="260541"/>
                </a:lnTo>
                <a:lnTo>
                  <a:pt x="50154" y="292436"/>
                </a:lnTo>
                <a:lnTo>
                  <a:pt x="82781" y="317758"/>
                </a:lnTo>
                <a:lnTo>
                  <a:pt x="121592" y="335247"/>
                </a:lnTo>
                <a:lnTo>
                  <a:pt x="165495" y="343646"/>
                </a:lnTo>
                <a:lnTo>
                  <a:pt x="181072" y="344208"/>
                </a:lnTo>
                <a:lnTo>
                  <a:pt x="195395" y="342956"/>
                </a:lnTo>
                <a:lnTo>
                  <a:pt x="236029" y="332513"/>
                </a:lnTo>
                <a:lnTo>
                  <a:pt x="272159" y="312933"/>
                </a:lnTo>
                <a:lnTo>
                  <a:pt x="302497" y="285367"/>
                </a:lnTo>
                <a:lnTo>
                  <a:pt x="325751" y="250967"/>
                </a:lnTo>
                <a:lnTo>
                  <a:pt x="340631" y="210884"/>
                </a:lnTo>
                <a:lnTo>
                  <a:pt x="345847" y="166269"/>
                </a:lnTo>
                <a:lnTo>
                  <a:pt x="344752" y="151844"/>
                </a:lnTo>
                <a:lnTo>
                  <a:pt x="334632" y="110896"/>
                </a:lnTo>
                <a:lnTo>
                  <a:pt x="315229" y="74457"/>
                </a:lnTo>
                <a:lnTo>
                  <a:pt x="287789" y="43837"/>
                </a:lnTo>
                <a:lnTo>
                  <a:pt x="253559" y="20347"/>
                </a:lnTo>
                <a:lnTo>
                  <a:pt x="213785" y="5298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15007" y="5387975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1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39634" y="5113939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4" y="6181"/>
                </a:lnTo>
                <a:lnTo>
                  <a:pt x="87944" y="22186"/>
                </a:lnTo>
                <a:lnTo>
                  <a:pt x="54550" y="46667"/>
                </a:lnTo>
                <a:lnTo>
                  <a:pt x="27961" y="78277"/>
                </a:lnTo>
                <a:lnTo>
                  <a:pt x="9532" y="115667"/>
                </a:lnTo>
                <a:lnTo>
                  <a:pt x="620" y="157489"/>
                </a:lnTo>
                <a:lnTo>
                  <a:pt x="0" y="172181"/>
                </a:lnTo>
                <a:lnTo>
                  <a:pt x="280" y="182062"/>
                </a:lnTo>
                <a:lnTo>
                  <a:pt x="7813" y="223331"/>
                </a:lnTo>
                <a:lnTo>
                  <a:pt x="24801" y="260541"/>
                </a:lnTo>
                <a:lnTo>
                  <a:pt x="50154" y="292436"/>
                </a:lnTo>
                <a:lnTo>
                  <a:pt x="82781" y="317758"/>
                </a:lnTo>
                <a:lnTo>
                  <a:pt x="121592" y="335247"/>
                </a:lnTo>
                <a:lnTo>
                  <a:pt x="165495" y="343646"/>
                </a:lnTo>
                <a:lnTo>
                  <a:pt x="181072" y="344208"/>
                </a:lnTo>
                <a:lnTo>
                  <a:pt x="195395" y="342956"/>
                </a:lnTo>
                <a:lnTo>
                  <a:pt x="236029" y="332513"/>
                </a:lnTo>
                <a:lnTo>
                  <a:pt x="272159" y="312933"/>
                </a:lnTo>
                <a:lnTo>
                  <a:pt x="302497" y="285367"/>
                </a:lnTo>
                <a:lnTo>
                  <a:pt x="325751" y="250967"/>
                </a:lnTo>
                <a:lnTo>
                  <a:pt x="340631" y="210884"/>
                </a:lnTo>
                <a:lnTo>
                  <a:pt x="345847" y="166269"/>
                </a:lnTo>
                <a:lnTo>
                  <a:pt x="344752" y="151844"/>
                </a:lnTo>
                <a:lnTo>
                  <a:pt x="334632" y="110896"/>
                </a:lnTo>
                <a:lnTo>
                  <a:pt x="315229" y="74457"/>
                </a:lnTo>
                <a:lnTo>
                  <a:pt x="287789" y="43837"/>
                </a:lnTo>
                <a:lnTo>
                  <a:pt x="253559" y="20347"/>
                </a:lnTo>
                <a:lnTo>
                  <a:pt x="213785" y="5298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816860" y="5141623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1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62200" y="5480151"/>
            <a:ext cx="685799" cy="304799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50804"/>
                </a:moveTo>
                <a:lnTo>
                  <a:pt x="16585" y="13244"/>
                </a:lnTo>
                <a:lnTo>
                  <a:pt x="634989" y="0"/>
                </a:lnTo>
                <a:lnTo>
                  <a:pt x="649279" y="2034"/>
                </a:lnTo>
                <a:lnTo>
                  <a:pt x="680381" y="27940"/>
                </a:lnTo>
                <a:lnTo>
                  <a:pt x="685799" y="253995"/>
                </a:lnTo>
                <a:lnTo>
                  <a:pt x="683764" y="268285"/>
                </a:lnTo>
                <a:lnTo>
                  <a:pt x="657853" y="299383"/>
                </a:lnTo>
                <a:lnTo>
                  <a:pt x="50810" y="304799"/>
                </a:lnTo>
                <a:lnTo>
                  <a:pt x="36520" y="302765"/>
                </a:lnTo>
                <a:lnTo>
                  <a:pt x="5418" y="276859"/>
                </a:lnTo>
                <a:lnTo>
                  <a:pt x="0" y="50804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3000" y="5208621"/>
            <a:ext cx="685799" cy="304799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50804"/>
                </a:moveTo>
                <a:lnTo>
                  <a:pt x="16585" y="13244"/>
                </a:lnTo>
                <a:lnTo>
                  <a:pt x="634989" y="0"/>
                </a:lnTo>
                <a:lnTo>
                  <a:pt x="649279" y="2034"/>
                </a:lnTo>
                <a:lnTo>
                  <a:pt x="680381" y="27940"/>
                </a:lnTo>
                <a:lnTo>
                  <a:pt x="685799" y="253995"/>
                </a:lnTo>
                <a:lnTo>
                  <a:pt x="683764" y="268285"/>
                </a:lnTo>
                <a:lnTo>
                  <a:pt x="657853" y="299383"/>
                </a:lnTo>
                <a:lnTo>
                  <a:pt x="50810" y="304799"/>
                </a:lnTo>
                <a:lnTo>
                  <a:pt x="36520" y="302765"/>
                </a:lnTo>
                <a:lnTo>
                  <a:pt x="5418" y="276859"/>
                </a:lnTo>
                <a:lnTo>
                  <a:pt x="0" y="50804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83354" y="1754124"/>
            <a:ext cx="5490971" cy="434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08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/>
            <a:r>
              <a:rPr dirty="0"/>
              <a:t>Periph</a:t>
            </a:r>
            <a:r>
              <a:rPr spc="-20" dirty="0"/>
              <a:t>e</a:t>
            </a:r>
            <a:r>
              <a:rPr dirty="0"/>
              <a:t>ral</a:t>
            </a:r>
            <a:r>
              <a:rPr spc="165" dirty="0">
                <a:latin typeface="Times New Roman"/>
                <a:cs typeface="Times New Roman"/>
              </a:rPr>
              <a:t> </a:t>
            </a:r>
            <a:r>
              <a:rPr spc="-5" dirty="0"/>
              <a:t>Config</a:t>
            </a:r>
            <a:r>
              <a:rPr spc="-15" dirty="0"/>
              <a:t>u</a:t>
            </a:r>
            <a:r>
              <a:rPr dirty="0"/>
              <a:t>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779" y="1461783"/>
            <a:ext cx="10349230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Select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‘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Con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iguratio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’</a:t>
            </a:r>
            <a:r>
              <a:rPr sz="2000" spc="-9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tab</a:t>
            </a:r>
            <a:endParaRPr sz="2000" dirty="0">
              <a:latin typeface="Arial"/>
              <a:cs typeface="Arial"/>
            </a:endParaRP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tion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physi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middle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‘</a:t>
            </a:r>
            <a:r>
              <a:rPr lang="pt-BR"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4_Blinky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’</a:t>
            </a:r>
            <a:r>
              <a:rPr sz="2000" spc="-7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exampl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additiona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nfiguratio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qui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ady</a:t>
            </a:r>
            <a:endParaRPr sz="2000" dirty="0">
              <a:latin typeface="Arial"/>
              <a:cs typeface="Arial"/>
            </a:endParaRPr>
          </a:p>
          <a:p>
            <a:pPr marL="248940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configured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b="1" spc="-11" dirty="0">
                <a:solidFill>
                  <a:srgbClr val="FF0000"/>
                </a:solidFill>
                <a:latin typeface="Arial"/>
                <a:cs typeface="Arial"/>
              </a:rPr>
              <a:t>PI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utput</a:t>
            </a:r>
            <a:r>
              <a:rPr sz="2000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b="1" spc="-1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us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000" b="1" spc="-1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000" b="1" spc="-11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5553" y="3049523"/>
            <a:ext cx="2209800" cy="2750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312" y="4193285"/>
            <a:ext cx="1524000" cy="457200"/>
          </a:xfrm>
          <a:custGeom>
            <a:avLst/>
            <a:gdLst/>
            <a:ahLst/>
            <a:cxnLst/>
            <a:rect l="l" t="t" r="r" b="b"/>
            <a:pathLst>
              <a:path w="1524000" h="457200">
                <a:moveTo>
                  <a:pt x="0" y="76199"/>
                </a:moveTo>
                <a:lnTo>
                  <a:pt x="11636" y="35725"/>
                </a:lnTo>
                <a:lnTo>
                  <a:pt x="41926" y="8130"/>
                </a:lnTo>
                <a:lnTo>
                  <a:pt x="1447799" y="0"/>
                </a:lnTo>
                <a:lnTo>
                  <a:pt x="1462292" y="1380"/>
                </a:lnTo>
                <a:lnTo>
                  <a:pt x="1499247" y="20019"/>
                </a:lnTo>
                <a:lnTo>
                  <a:pt x="1521001" y="54988"/>
                </a:lnTo>
                <a:lnTo>
                  <a:pt x="1523999" y="380999"/>
                </a:lnTo>
                <a:lnTo>
                  <a:pt x="1522619" y="395492"/>
                </a:lnTo>
                <a:lnTo>
                  <a:pt x="1503980" y="432447"/>
                </a:lnTo>
                <a:lnTo>
                  <a:pt x="1469011" y="454201"/>
                </a:lnTo>
                <a:lnTo>
                  <a:pt x="76199" y="457199"/>
                </a:lnTo>
                <a:lnTo>
                  <a:pt x="61694" y="455819"/>
                </a:lnTo>
                <a:lnTo>
                  <a:pt x="24733" y="437180"/>
                </a:lnTo>
                <a:lnTo>
                  <a:pt x="2995" y="402211"/>
                </a:lnTo>
                <a:lnTo>
                  <a:pt x="0" y="761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6952" y="1373124"/>
            <a:ext cx="5643371" cy="362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1313" y="1373886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63489"/>
                </a:moveTo>
                <a:lnTo>
                  <a:pt x="13693" y="24108"/>
                </a:lnTo>
                <a:lnTo>
                  <a:pt x="48106" y="1878"/>
                </a:lnTo>
                <a:lnTo>
                  <a:pt x="1155710" y="0"/>
                </a:lnTo>
                <a:lnTo>
                  <a:pt x="1170125" y="1645"/>
                </a:lnTo>
                <a:lnTo>
                  <a:pt x="1204900" y="23356"/>
                </a:lnTo>
                <a:lnTo>
                  <a:pt x="1219191" y="62451"/>
                </a:lnTo>
                <a:lnTo>
                  <a:pt x="1219199" y="317510"/>
                </a:lnTo>
                <a:lnTo>
                  <a:pt x="1217554" y="331925"/>
                </a:lnTo>
                <a:lnTo>
                  <a:pt x="1195843" y="366700"/>
                </a:lnTo>
                <a:lnTo>
                  <a:pt x="1156748" y="380991"/>
                </a:lnTo>
                <a:lnTo>
                  <a:pt x="63489" y="380999"/>
                </a:lnTo>
                <a:lnTo>
                  <a:pt x="49074" y="379354"/>
                </a:lnTo>
                <a:lnTo>
                  <a:pt x="14299" y="357643"/>
                </a:lnTo>
                <a:lnTo>
                  <a:pt x="8" y="318548"/>
                </a:lnTo>
                <a:lnTo>
                  <a:pt x="0" y="6348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35351" y="4192524"/>
            <a:ext cx="457200" cy="485140"/>
          </a:xfrm>
          <a:custGeom>
            <a:avLst/>
            <a:gdLst/>
            <a:ahLst/>
            <a:cxnLst/>
            <a:rect l="l" t="t" r="r" b="b"/>
            <a:pathLst>
              <a:path w="457200" h="485139">
                <a:moveTo>
                  <a:pt x="228599" y="0"/>
                </a:moveTo>
                <a:lnTo>
                  <a:pt x="228599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228599" y="363473"/>
                </a:lnTo>
                <a:lnTo>
                  <a:pt x="228599" y="484631"/>
                </a:lnTo>
                <a:lnTo>
                  <a:pt x="457199" y="242315"/>
                </a:lnTo>
                <a:lnTo>
                  <a:pt x="22859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8750" y="3278124"/>
            <a:ext cx="9058657" cy="2054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5713" y="4802886"/>
            <a:ext cx="8991600" cy="228600"/>
          </a:xfrm>
          <a:custGeom>
            <a:avLst/>
            <a:gdLst/>
            <a:ahLst/>
            <a:cxnLst/>
            <a:rect l="l" t="t" r="r" b="b"/>
            <a:pathLst>
              <a:path w="8991600" h="228600">
                <a:moveTo>
                  <a:pt x="0" y="38099"/>
                </a:moveTo>
                <a:lnTo>
                  <a:pt x="20942" y="4053"/>
                </a:lnTo>
                <a:lnTo>
                  <a:pt x="8953499" y="0"/>
                </a:lnTo>
                <a:lnTo>
                  <a:pt x="8967564" y="2666"/>
                </a:lnTo>
                <a:lnTo>
                  <a:pt x="8979251" y="9986"/>
                </a:lnTo>
                <a:lnTo>
                  <a:pt x="8987547" y="20945"/>
                </a:lnTo>
                <a:lnTo>
                  <a:pt x="8991435" y="34524"/>
                </a:lnTo>
                <a:lnTo>
                  <a:pt x="8991599" y="190499"/>
                </a:lnTo>
                <a:lnTo>
                  <a:pt x="8988934" y="204561"/>
                </a:lnTo>
                <a:lnTo>
                  <a:pt x="8981615" y="216249"/>
                </a:lnTo>
                <a:lnTo>
                  <a:pt x="8970657" y="224546"/>
                </a:lnTo>
                <a:lnTo>
                  <a:pt x="8957076" y="228435"/>
                </a:lnTo>
                <a:lnTo>
                  <a:pt x="38099" y="228599"/>
                </a:lnTo>
                <a:lnTo>
                  <a:pt x="24035" y="225933"/>
                </a:lnTo>
                <a:lnTo>
                  <a:pt x="12347" y="218613"/>
                </a:lnTo>
                <a:lnTo>
                  <a:pt x="4052" y="207654"/>
                </a:lnTo>
                <a:lnTo>
                  <a:pt x="164" y="194075"/>
                </a:lnTo>
                <a:lnTo>
                  <a:pt x="0" y="380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047" y="1374775"/>
            <a:ext cx="4738417" cy="4532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927051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spc="-5" dirty="0"/>
              <a:t>Config</a:t>
            </a:r>
            <a:r>
              <a:rPr spc="-15" dirty="0"/>
              <a:t>u</a:t>
            </a:r>
            <a:r>
              <a:rPr dirty="0"/>
              <a:t>re</a:t>
            </a:r>
            <a:r>
              <a:rPr spc="17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dirty="0"/>
              <a:t>code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5" dirty="0"/>
              <a:t>ge</a:t>
            </a:r>
            <a:r>
              <a:rPr spc="-20" dirty="0"/>
              <a:t>n</a:t>
            </a:r>
            <a:r>
              <a:rPr spc="-5" dirty="0"/>
              <a:t>erato</a:t>
            </a:r>
            <a:r>
              <a:rPr dirty="0"/>
              <a:t>r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spc="-5" dirty="0"/>
              <a:t>1/2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559" y="1160934"/>
            <a:ext cx="6617970" cy="4386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Open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pro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set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ngs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endParaRPr sz="2401" dirty="0">
              <a:latin typeface="Arial"/>
              <a:cs typeface="Arial"/>
            </a:endParaRPr>
          </a:p>
          <a:p>
            <a:pPr marL="723960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Me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Wingdings"/>
                <a:cs typeface="Wingdings"/>
              </a:rPr>
              <a:t>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Pro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ec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Wingdings"/>
                <a:cs typeface="Wingdings"/>
              </a:rPr>
              <a:t>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gs</a:t>
            </a:r>
            <a:endParaRPr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248940" indent="-236239">
              <a:spcBef>
                <a:spcPts val="112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Project</a:t>
            </a:r>
            <a:r>
              <a:rPr sz="2401" b="1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tab:</a:t>
            </a:r>
            <a:endParaRPr sz="2401" dirty="0">
              <a:latin typeface="Arial"/>
              <a:cs typeface="Arial"/>
            </a:endParaRPr>
          </a:p>
          <a:p>
            <a:pPr marL="723960" lvl="1" indent="-237510">
              <a:spcBef>
                <a:spcPts val="8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Give</a:t>
            </a:r>
            <a:r>
              <a:rPr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j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ect</a:t>
            </a:r>
            <a:r>
              <a:rPr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am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cati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(i.e.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lang="pt-BR" b="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b="1" dirty="0">
                <a:solidFill>
                  <a:srgbClr val="00307C"/>
                </a:solidFill>
                <a:latin typeface="Arial"/>
                <a:cs typeface="Arial"/>
              </a:rPr>
              <a:t>4</a:t>
            </a:r>
            <a:r>
              <a:rPr b="1" spc="-11" dirty="0">
                <a:solidFill>
                  <a:srgbClr val="00307C"/>
                </a:solidFill>
                <a:latin typeface="Arial"/>
                <a:cs typeface="Arial"/>
              </a:rPr>
              <a:t>_</a:t>
            </a:r>
            <a:r>
              <a:rPr b="1" spc="-15" dirty="0">
                <a:solidFill>
                  <a:srgbClr val="00307C"/>
                </a:solidFill>
                <a:latin typeface="Arial"/>
                <a:cs typeface="Arial"/>
              </a:rPr>
              <a:t>Bli</a:t>
            </a:r>
            <a:r>
              <a:rPr b="1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b="1" spc="-5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b="1" spc="-2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)</a:t>
            </a:r>
            <a:endParaRPr dirty="0">
              <a:latin typeface="Arial"/>
              <a:cs typeface="Arial"/>
            </a:endParaRPr>
          </a:p>
          <a:p>
            <a:pPr marL="723960" marR="5081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i="1" u="heavy" spc="-5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stro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y rec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i="1" u="heavy" spc="-15" dirty="0">
                <a:solidFill>
                  <a:srgbClr val="00307C"/>
                </a:solidFill>
                <a:latin typeface="Arial"/>
                <a:cs typeface="Arial"/>
              </a:rPr>
              <a:t>mm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i="1" u="heavy" spc="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to 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ace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 this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fo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 on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 the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ro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spc="-15" dirty="0">
                <a:solidFill>
                  <a:srgbClr val="00307C"/>
                </a:solidFill>
                <a:latin typeface="Arial"/>
                <a:cs typeface="Arial"/>
              </a:rPr>
              <a:t>of</a:t>
            </a:r>
            <a:r>
              <a:rPr i="1" spc="-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u="heavy" spc="-20" dirty="0">
                <a:solidFill>
                  <a:srgbClr val="00307C"/>
                </a:solidFill>
                <a:latin typeface="Arial"/>
                <a:cs typeface="Arial"/>
              </a:rPr>
              <a:t>‘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C:’</a:t>
            </a:r>
            <a:r>
              <a:rPr i="1" u="heavy" spc="-8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as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so</a:t>
            </a:r>
            <a:r>
              <a:rPr i="1" u="heavy" spc="-20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e 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-co</a:t>
            </a:r>
            <a:r>
              <a:rPr i="1" u="heavy" spc="-20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rs</a:t>
            </a:r>
            <a:r>
              <a:rPr i="1" u="heavy" spc="2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sh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w 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issu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s </a:t>
            </a:r>
            <a:r>
              <a:rPr i="1" u="heavy" spc="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i="1" u="heavy" spc="-1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i="1" u="heavy" spc="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ath</a:t>
            </a:r>
            <a:r>
              <a:rPr i="1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co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tai</a:t>
            </a:r>
            <a:r>
              <a:rPr i="1" u="heavy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i="1" u="heavy" spc="5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too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 </a:t>
            </a:r>
            <a:r>
              <a:rPr i="1" u="heavy" spc="-15" dirty="0">
                <a:solidFill>
                  <a:srgbClr val="00307C"/>
                </a:solidFill>
                <a:latin typeface="Arial"/>
                <a:cs typeface="Arial"/>
              </a:rPr>
              <a:t>m</a:t>
            </a:r>
            <a:r>
              <a:rPr i="1" u="heavy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y ch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ract</a:t>
            </a:r>
            <a:r>
              <a:rPr i="1" u="heavy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u="heavy" dirty="0">
                <a:solidFill>
                  <a:srgbClr val="00307C"/>
                </a:solidFill>
                <a:latin typeface="Arial"/>
                <a:cs typeface="Arial"/>
              </a:rPr>
              <a:t>rs</a:t>
            </a:r>
            <a:endParaRPr dirty="0">
              <a:latin typeface="Arial"/>
              <a:cs typeface="Arial"/>
            </a:endParaRPr>
          </a:p>
          <a:p>
            <a:pPr marL="723960" lvl="1" indent="-237510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ect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7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SW4S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M32</a:t>
            </a:r>
            <a:endParaRPr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00307C"/>
              </a:buClr>
              <a:buFont typeface="Arial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248940" marR="24131" indent="-236239">
              <a:spcBef>
                <a:spcPts val="1126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bette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nd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ers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tan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let</a:t>
            </a:r>
            <a:r>
              <a:rPr sz="2401" spc="-55" dirty="0">
                <a:solidFill>
                  <a:srgbClr val="001F52"/>
                </a:solidFill>
                <a:latin typeface="Arial"/>
                <a:cs typeface="Arial"/>
              </a:rPr>
              <a:t>’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review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code</a:t>
            </a:r>
            <a:r>
              <a:rPr sz="240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ge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eratio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opti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11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401" b="1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Generati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1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tab)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first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31558" y="1661922"/>
            <a:ext cx="393700" cy="143510"/>
          </a:xfrm>
          <a:custGeom>
            <a:avLst/>
            <a:gdLst/>
            <a:ahLst/>
            <a:cxnLst/>
            <a:rect l="l" t="t" r="r" b="b"/>
            <a:pathLst>
              <a:path w="393700" h="143510">
                <a:moveTo>
                  <a:pt x="0" y="23865"/>
                </a:moveTo>
                <a:lnTo>
                  <a:pt x="4097" y="10475"/>
                </a:lnTo>
                <a:lnTo>
                  <a:pt x="14656" y="1836"/>
                </a:lnTo>
                <a:lnTo>
                  <a:pt x="369326" y="0"/>
                </a:lnTo>
                <a:lnTo>
                  <a:pt x="382716" y="4097"/>
                </a:lnTo>
                <a:lnTo>
                  <a:pt x="391355" y="14656"/>
                </a:lnTo>
                <a:lnTo>
                  <a:pt x="393191" y="119390"/>
                </a:lnTo>
                <a:lnTo>
                  <a:pt x="389094" y="132780"/>
                </a:lnTo>
                <a:lnTo>
                  <a:pt x="378535" y="141419"/>
                </a:lnTo>
                <a:lnTo>
                  <a:pt x="23865" y="143255"/>
                </a:lnTo>
                <a:lnTo>
                  <a:pt x="10475" y="139158"/>
                </a:lnTo>
                <a:lnTo>
                  <a:pt x="1836" y="128599"/>
                </a:lnTo>
                <a:lnTo>
                  <a:pt x="0" y="23865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6338" y="2178558"/>
            <a:ext cx="425449" cy="140336"/>
          </a:xfrm>
          <a:custGeom>
            <a:avLst/>
            <a:gdLst/>
            <a:ahLst/>
            <a:cxnLst/>
            <a:rect l="l" t="t" r="r" b="b"/>
            <a:pathLst>
              <a:path w="425450" h="140335">
                <a:moveTo>
                  <a:pt x="0" y="23378"/>
                </a:moveTo>
                <a:lnTo>
                  <a:pt x="4166" y="10017"/>
                </a:lnTo>
                <a:lnTo>
                  <a:pt x="14878" y="1581"/>
                </a:lnTo>
                <a:lnTo>
                  <a:pt x="401817" y="0"/>
                </a:lnTo>
                <a:lnTo>
                  <a:pt x="415178" y="4166"/>
                </a:lnTo>
                <a:lnTo>
                  <a:pt x="423614" y="14878"/>
                </a:lnTo>
                <a:lnTo>
                  <a:pt x="425195" y="116829"/>
                </a:lnTo>
                <a:lnTo>
                  <a:pt x="421029" y="130190"/>
                </a:lnTo>
                <a:lnTo>
                  <a:pt x="410317" y="138626"/>
                </a:lnTo>
                <a:lnTo>
                  <a:pt x="23378" y="140207"/>
                </a:lnTo>
                <a:lnTo>
                  <a:pt x="10017" y="136041"/>
                </a:lnTo>
                <a:lnTo>
                  <a:pt x="1581" y="125329"/>
                </a:lnTo>
                <a:lnTo>
                  <a:pt x="0" y="23378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857" y="2522982"/>
            <a:ext cx="1224280" cy="144780"/>
          </a:xfrm>
          <a:custGeom>
            <a:avLst/>
            <a:gdLst/>
            <a:ahLst/>
            <a:cxnLst/>
            <a:rect l="l" t="t" r="r" b="b"/>
            <a:pathLst>
              <a:path w="1224279" h="144780">
                <a:moveTo>
                  <a:pt x="0" y="24140"/>
                </a:moveTo>
                <a:lnTo>
                  <a:pt x="4055" y="10727"/>
                </a:lnTo>
                <a:lnTo>
                  <a:pt x="14528" y="1983"/>
                </a:lnTo>
                <a:lnTo>
                  <a:pt x="1199631" y="0"/>
                </a:lnTo>
                <a:lnTo>
                  <a:pt x="1213044" y="4055"/>
                </a:lnTo>
                <a:lnTo>
                  <a:pt x="1221788" y="14528"/>
                </a:lnTo>
                <a:lnTo>
                  <a:pt x="1223771" y="120639"/>
                </a:lnTo>
                <a:lnTo>
                  <a:pt x="1219716" y="134052"/>
                </a:lnTo>
                <a:lnTo>
                  <a:pt x="1209243" y="142796"/>
                </a:lnTo>
                <a:lnTo>
                  <a:pt x="24140" y="144779"/>
                </a:lnTo>
                <a:lnTo>
                  <a:pt x="10727" y="140724"/>
                </a:lnTo>
                <a:lnTo>
                  <a:pt x="1983" y="130251"/>
                </a:lnTo>
                <a:lnTo>
                  <a:pt x="0" y="2414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53478" y="3280410"/>
            <a:ext cx="3176269" cy="196850"/>
          </a:xfrm>
          <a:custGeom>
            <a:avLst/>
            <a:gdLst/>
            <a:ahLst/>
            <a:cxnLst/>
            <a:rect l="l" t="t" r="r" b="b"/>
            <a:pathLst>
              <a:path w="3176270" h="196850">
                <a:moveTo>
                  <a:pt x="0" y="32765"/>
                </a:moveTo>
                <a:lnTo>
                  <a:pt x="3082" y="18913"/>
                </a:lnTo>
                <a:lnTo>
                  <a:pt x="11392" y="7965"/>
                </a:lnTo>
                <a:lnTo>
                  <a:pt x="23521" y="1331"/>
                </a:lnTo>
                <a:lnTo>
                  <a:pt x="3143249" y="0"/>
                </a:lnTo>
                <a:lnTo>
                  <a:pt x="3157102" y="3082"/>
                </a:lnTo>
                <a:lnTo>
                  <a:pt x="3168050" y="11392"/>
                </a:lnTo>
                <a:lnTo>
                  <a:pt x="3174684" y="23521"/>
                </a:lnTo>
                <a:lnTo>
                  <a:pt x="3176015" y="163829"/>
                </a:lnTo>
                <a:lnTo>
                  <a:pt x="3172933" y="177682"/>
                </a:lnTo>
                <a:lnTo>
                  <a:pt x="3164623" y="188630"/>
                </a:lnTo>
                <a:lnTo>
                  <a:pt x="3152494" y="195264"/>
                </a:lnTo>
                <a:lnTo>
                  <a:pt x="32765" y="196595"/>
                </a:lnTo>
                <a:lnTo>
                  <a:pt x="18913" y="193513"/>
                </a:lnTo>
                <a:lnTo>
                  <a:pt x="7965" y="185203"/>
                </a:lnTo>
                <a:lnTo>
                  <a:pt x="1331" y="173074"/>
                </a:lnTo>
                <a:lnTo>
                  <a:pt x="0" y="32765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9352" y="1341119"/>
            <a:ext cx="2677668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4915" y="2131314"/>
            <a:ext cx="2372995" cy="288290"/>
          </a:xfrm>
          <a:custGeom>
            <a:avLst/>
            <a:gdLst/>
            <a:ahLst/>
            <a:cxnLst/>
            <a:rect l="l" t="t" r="r" b="b"/>
            <a:pathLst>
              <a:path w="2372995" h="288289">
                <a:moveTo>
                  <a:pt x="0" y="48005"/>
                </a:moveTo>
                <a:lnTo>
                  <a:pt x="17381" y="11012"/>
                </a:lnTo>
                <a:lnTo>
                  <a:pt x="2324861" y="0"/>
                </a:lnTo>
                <a:lnTo>
                  <a:pt x="2339119" y="2145"/>
                </a:lnTo>
                <a:lnTo>
                  <a:pt x="2369049" y="29185"/>
                </a:lnTo>
                <a:lnTo>
                  <a:pt x="2372867" y="240029"/>
                </a:lnTo>
                <a:lnTo>
                  <a:pt x="2370722" y="254287"/>
                </a:lnTo>
                <a:lnTo>
                  <a:pt x="2343682" y="284217"/>
                </a:lnTo>
                <a:lnTo>
                  <a:pt x="48005" y="288035"/>
                </a:lnTo>
                <a:lnTo>
                  <a:pt x="33748" y="285890"/>
                </a:lnTo>
                <a:lnTo>
                  <a:pt x="3818" y="258850"/>
                </a:lnTo>
                <a:lnTo>
                  <a:pt x="0" y="48005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34668" y="1835019"/>
            <a:ext cx="544830" cy="528956"/>
          </a:xfrm>
          <a:custGeom>
            <a:avLst/>
            <a:gdLst/>
            <a:ahLst/>
            <a:cxnLst/>
            <a:rect l="l" t="t" r="r" b="b"/>
            <a:pathLst>
              <a:path w="544829" h="528955">
                <a:moveTo>
                  <a:pt x="202051" y="0"/>
                </a:moveTo>
                <a:lnTo>
                  <a:pt x="284104" y="89153"/>
                </a:lnTo>
                <a:lnTo>
                  <a:pt x="0" y="350641"/>
                </a:lnTo>
                <a:lnTo>
                  <a:pt x="164073" y="528949"/>
                </a:lnTo>
                <a:lnTo>
                  <a:pt x="448177" y="267461"/>
                </a:lnTo>
                <a:lnTo>
                  <a:pt x="533923" y="267461"/>
                </a:lnTo>
                <a:lnTo>
                  <a:pt x="544433" y="14112"/>
                </a:lnTo>
                <a:lnTo>
                  <a:pt x="202051" y="0"/>
                </a:lnTo>
                <a:close/>
              </a:path>
              <a:path w="544829" h="528955">
                <a:moveTo>
                  <a:pt x="533923" y="267461"/>
                </a:moveTo>
                <a:lnTo>
                  <a:pt x="448177" y="267461"/>
                </a:lnTo>
                <a:lnTo>
                  <a:pt x="530230" y="356494"/>
                </a:lnTo>
                <a:lnTo>
                  <a:pt x="533923" y="26746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3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980391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spc="-5" dirty="0"/>
              <a:t>Configure the code generator 2/2</a:t>
            </a: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380" y="1167879"/>
            <a:ext cx="6631305" cy="50167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600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erator</a:t>
            </a:r>
            <a:r>
              <a:rPr sz="26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options</a:t>
            </a:r>
            <a:endParaRPr sz="2600" dirty="0">
              <a:latin typeface="Arial"/>
              <a:cs typeface="Arial"/>
            </a:endParaRPr>
          </a:p>
          <a:p>
            <a:pPr marL="723960" marR="17781" lvl="1" indent="-237510">
              <a:spcBef>
                <a:spcPts val="81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eithe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full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libr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ary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onl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ne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r>
              <a:rPr sz="20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ju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st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rom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mmon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itory</a:t>
            </a:r>
            <a:endParaRPr sz="2000" dirty="0">
              <a:latin typeface="Arial"/>
              <a:cs typeface="Arial"/>
            </a:endParaRPr>
          </a:p>
          <a:p>
            <a:pPr marL="723960" marR="1055457" lvl="1" indent="-237510">
              <a:lnSpc>
                <a:spcPct val="100099"/>
              </a:lnSpc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  <a:tab pos="3620433" algn="l"/>
              </a:tabLst>
            </a:pP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lac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periphe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ini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ializatio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307C"/>
                </a:solidFill>
                <a:latin typeface="Courier New"/>
                <a:cs typeface="Courier New"/>
              </a:rPr>
              <a:t>stm32</a:t>
            </a:r>
            <a:r>
              <a:rPr lang="pt-BR" sz="2000" b="1" spc="-5" dirty="0">
                <a:solidFill>
                  <a:srgbClr val="00307C"/>
                </a:solidFill>
                <a:latin typeface="Courier New"/>
                <a:cs typeface="Courier New"/>
              </a:rPr>
              <a:t>f</a:t>
            </a:r>
            <a:r>
              <a:rPr sz="2000" b="1" spc="-5" dirty="0" err="1">
                <a:solidFill>
                  <a:srgbClr val="00307C"/>
                </a:solidFill>
                <a:latin typeface="Courier New"/>
                <a:cs typeface="Courier New"/>
              </a:rPr>
              <a:t>xx_hal_msp.</a:t>
            </a:r>
            <a:r>
              <a:rPr sz="2000" b="1" dirty="0" err="1">
                <a:solidFill>
                  <a:srgbClr val="00307C"/>
                </a:solidFill>
                <a:latin typeface="Courier New"/>
                <a:cs typeface="Courier New"/>
              </a:rPr>
              <a:t>c</a:t>
            </a:r>
            <a:r>
              <a:rPr sz="2000" b="1" dirty="0">
                <a:solidFill>
                  <a:srgbClr val="00307C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per</a:t>
            </a:r>
            <a:r>
              <a:rPr sz="20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al</a:t>
            </a:r>
            <a:endParaRPr sz="2000" dirty="0">
              <a:latin typeface="Arial"/>
              <a:cs typeface="Arial"/>
            </a:endParaRPr>
          </a:p>
          <a:p>
            <a:pPr marL="723960" marR="5081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Keep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over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rite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efer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pla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ed</a:t>
            </a:r>
            <a:r>
              <a:rPr sz="20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betwe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us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mment</a:t>
            </a:r>
            <a:r>
              <a:rPr sz="20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ction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723960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let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re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anymore</a:t>
            </a:r>
            <a:endParaRPr sz="2000" dirty="0">
              <a:latin typeface="Arial"/>
              <a:cs typeface="Arial"/>
            </a:endParaRPr>
          </a:p>
          <a:p>
            <a:pPr marL="723960" marR="41914" lvl="1" indent="-237510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Set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unu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pin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anal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og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umptio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low</a:t>
            </a:r>
            <a:r>
              <a:rPr sz="2000" spc="-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if</a:t>
            </a:r>
            <a:r>
              <a:rPr sz="2000" b="1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SWD/J</a:t>
            </a:r>
            <a:r>
              <a:rPr sz="2000" b="1" spc="-14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z="2000" b="1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is</a:t>
            </a:r>
            <a:r>
              <a:rPr sz="2000" b="1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not</a:t>
            </a:r>
            <a:r>
              <a:rPr sz="2000" b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307C"/>
                </a:solidFill>
                <a:latin typeface="Arial"/>
                <a:cs typeface="Arial"/>
              </a:rPr>
              <a:t>selec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b="1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sz="2000" b="1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pin</a:t>
            </a:r>
            <a:r>
              <a:rPr sz="2000" b="1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ut,</a:t>
            </a:r>
            <a:r>
              <a:rPr sz="2000" b="1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this</a:t>
            </a:r>
            <a:r>
              <a:rPr sz="2000" b="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option</a:t>
            </a:r>
            <a:r>
              <a:rPr sz="2000" b="1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spc="31" dirty="0">
                <a:solidFill>
                  <a:srgbClr val="00307C"/>
                </a:solidFill>
                <a:latin typeface="Arial"/>
                <a:cs typeface="Arial"/>
              </a:rPr>
              <a:t>w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b="1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b="1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disab</a:t>
            </a:r>
            <a:r>
              <a:rPr sz="2000" b="1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b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b="1" spc="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marL="723960" marR="111769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4594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Enable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as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rt</a:t>
            </a:r>
            <a:r>
              <a:rPr sz="20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proje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t,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this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help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ver</a:t>
            </a:r>
            <a:r>
              <a:rPr sz="200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rrect</a:t>
            </a:r>
            <a:r>
              <a:rPr sz="20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tion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amete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use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20129" y="1316736"/>
            <a:ext cx="4870704" cy="4658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96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498974"/>
            <a:ext cx="4324350" cy="1219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676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spc="-5" dirty="0"/>
              <a:t>Cod</a:t>
            </a:r>
            <a:r>
              <a:rPr dirty="0"/>
              <a:t>e</a:t>
            </a:r>
            <a:r>
              <a:rPr spc="155" dirty="0">
                <a:latin typeface="Times New Roman"/>
                <a:cs typeface="Times New Roman"/>
              </a:rPr>
              <a:t> </a:t>
            </a:r>
            <a:r>
              <a:rPr spc="-5" dirty="0"/>
              <a:t>ge</a:t>
            </a:r>
            <a:r>
              <a:rPr spc="-20" dirty="0"/>
              <a:t>n</a:t>
            </a:r>
            <a:r>
              <a:rPr spc="-5" dirty="0"/>
              <a:t>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999" y="1379614"/>
            <a:ext cx="10497821" cy="300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hav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gen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rato</a:t>
            </a:r>
            <a:r>
              <a:rPr sz="2000" spc="-12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gen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rate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cted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toolcha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in.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4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There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3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ays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nam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ly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724594" lvl="1" indent="-238144">
              <a:spcBef>
                <a:spcPts val="790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  <a:tab pos="2105198" algn="l"/>
              </a:tabLst>
            </a:pP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king</a:t>
            </a:r>
            <a:r>
              <a:rPr sz="2000" dirty="0">
                <a:solidFill>
                  <a:srgbClr val="00307C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Pre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sing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Ctrl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Shi</a:t>
            </a:r>
            <a:r>
              <a:rPr sz="2000" spc="-1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t+G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ys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mbination</a:t>
            </a:r>
            <a:endParaRPr sz="2000">
              <a:latin typeface="Arial"/>
              <a:cs typeface="Arial"/>
            </a:endParaRPr>
          </a:p>
          <a:p>
            <a:pPr marL="724594" lvl="1" indent="-238144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Selecting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Proje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5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Gene</a:t>
            </a:r>
            <a:r>
              <a:rPr sz="2000" spc="-1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5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optio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menu</a:t>
            </a:r>
            <a:endParaRPr sz="2000">
              <a:latin typeface="Arial"/>
              <a:cs typeface="Arial"/>
            </a:endParaRPr>
          </a:p>
          <a:p>
            <a:pPr lvl="1">
              <a:spcBef>
                <a:spcPts val="29"/>
              </a:spcBef>
              <a:buClr>
                <a:srgbClr val="00307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Wh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ompte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‘Clo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’</a:t>
            </a:r>
            <a:r>
              <a:rPr sz="2000" spc="-8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impor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SW4STM32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IDE).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4290" y="2464308"/>
            <a:ext cx="358138" cy="2895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5114" y="5260086"/>
            <a:ext cx="914400" cy="304799"/>
          </a:xfrm>
          <a:custGeom>
            <a:avLst/>
            <a:gdLst/>
            <a:ahLst/>
            <a:cxnLst/>
            <a:rect l="l" t="t" r="r" b="b"/>
            <a:pathLst>
              <a:path w="914400" h="304800">
                <a:moveTo>
                  <a:pt x="0" y="50804"/>
                </a:moveTo>
                <a:lnTo>
                  <a:pt x="16585" y="13244"/>
                </a:lnTo>
                <a:lnTo>
                  <a:pt x="863589" y="0"/>
                </a:lnTo>
                <a:lnTo>
                  <a:pt x="877879" y="2034"/>
                </a:lnTo>
                <a:lnTo>
                  <a:pt x="908981" y="27940"/>
                </a:lnTo>
                <a:lnTo>
                  <a:pt x="914399" y="253995"/>
                </a:lnTo>
                <a:lnTo>
                  <a:pt x="912364" y="268285"/>
                </a:lnTo>
                <a:lnTo>
                  <a:pt x="886453" y="299383"/>
                </a:lnTo>
                <a:lnTo>
                  <a:pt x="50810" y="304799"/>
                </a:lnTo>
                <a:lnTo>
                  <a:pt x="36520" y="302765"/>
                </a:lnTo>
                <a:lnTo>
                  <a:pt x="5418" y="276859"/>
                </a:lnTo>
                <a:lnTo>
                  <a:pt x="0" y="50804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99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465" y="2594526"/>
            <a:ext cx="1013079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After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suc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STM32Cu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eM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800" spc="1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8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rig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time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imp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ort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SW4STM32</a:t>
            </a:r>
            <a:r>
              <a:rPr sz="2800"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tool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ai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furthe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processing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" y="1"/>
            <a:ext cx="2058923" cy="205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02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587" y="4658555"/>
            <a:ext cx="212534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Age</a:t>
            </a:r>
            <a:r>
              <a:rPr sz="4800" spc="-2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da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006" y="4864796"/>
            <a:ext cx="955294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Handlin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4800" spc="15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8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projec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spc="17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4800" spc="-40" dirty="0">
                <a:solidFill>
                  <a:srgbClr val="39A8DC"/>
                </a:solidFill>
                <a:latin typeface="Arial"/>
                <a:cs typeface="Arial"/>
              </a:rPr>
              <a:t>W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4STM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3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2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39684" y="935736"/>
            <a:ext cx="2459735" cy="2461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5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778238"/>
          </a:xfrm>
          <a:prstGeom prst="rect">
            <a:avLst/>
          </a:prstGeom>
        </p:spPr>
        <p:txBody>
          <a:bodyPr vert="horz" wrap="square" lIns="0" tIns="100533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spc="-31" dirty="0"/>
              <a:t>Our</a:t>
            </a:r>
            <a:r>
              <a:rPr spc="131" dirty="0">
                <a:latin typeface="Times New Roman"/>
                <a:cs typeface="Times New Roman"/>
              </a:rPr>
              <a:t> </a:t>
            </a:r>
            <a:r>
              <a:rPr spc="-5" dirty="0"/>
              <a:t>goal</a:t>
            </a:r>
            <a:r>
              <a:rPr dirty="0"/>
              <a:t>s</a:t>
            </a:r>
            <a:r>
              <a:rPr spc="165" dirty="0">
                <a:latin typeface="Times New Roman"/>
                <a:cs typeface="Times New Roman"/>
              </a:rPr>
              <a:t> </a:t>
            </a:r>
            <a:r>
              <a:rPr spc="-20" dirty="0"/>
              <a:t>for</a:t>
            </a:r>
            <a:r>
              <a:rPr spc="131" dirty="0">
                <a:latin typeface="Times New Roman"/>
                <a:cs typeface="Times New Roman"/>
              </a:rPr>
              <a:t> </a:t>
            </a:r>
            <a:r>
              <a:rPr dirty="0"/>
              <a:t>this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dirty="0"/>
              <a:t>session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9403" y="1464401"/>
            <a:ext cx="8673134" cy="4386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2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pc="-25" dirty="0"/>
              <a:t>Han</a:t>
            </a:r>
            <a:r>
              <a:rPr spc="-11" dirty="0"/>
              <a:t>d</a:t>
            </a:r>
            <a:r>
              <a:rPr spc="-15" dirty="0"/>
              <a:t>lin</a:t>
            </a:r>
            <a:r>
              <a:rPr spc="-20" dirty="0"/>
              <a:t>g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15" dirty="0"/>
              <a:t>the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5" dirty="0"/>
              <a:t>p</a:t>
            </a:r>
            <a:r>
              <a:rPr spc="-5" dirty="0"/>
              <a:t>r</a:t>
            </a:r>
            <a:r>
              <a:rPr spc="-25" dirty="0"/>
              <a:t>o</a:t>
            </a:r>
            <a:r>
              <a:rPr spc="-5" dirty="0"/>
              <a:t>j</a:t>
            </a:r>
            <a:r>
              <a:rPr spc="-25" dirty="0"/>
              <a:t>e</a:t>
            </a:r>
            <a:r>
              <a:rPr spc="-11" dirty="0"/>
              <a:t>c</a:t>
            </a:r>
            <a:r>
              <a:rPr spc="-15" dirty="0"/>
              <a:t>ts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25" dirty="0"/>
              <a:t>g</a:t>
            </a:r>
            <a:r>
              <a:rPr spc="-15" dirty="0"/>
              <a:t>e</a:t>
            </a:r>
            <a:r>
              <a:rPr spc="-25" dirty="0"/>
              <a:t>n</a:t>
            </a:r>
            <a:r>
              <a:rPr spc="-15" dirty="0"/>
              <a:t>e</a:t>
            </a:r>
            <a:r>
              <a:rPr spc="-11" dirty="0"/>
              <a:t>r</a:t>
            </a:r>
            <a:r>
              <a:rPr spc="-15" dirty="0"/>
              <a:t>ated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25" dirty="0"/>
              <a:t>b</a:t>
            </a:r>
            <a:r>
              <a:rPr spc="-15" dirty="0"/>
              <a:t>y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20" dirty="0"/>
              <a:t>STM32Cu</a:t>
            </a:r>
            <a:r>
              <a:rPr spc="-15" dirty="0"/>
              <a:t>b</a:t>
            </a:r>
            <a:r>
              <a:rPr spc="-25" dirty="0"/>
              <a:t>eM</a:t>
            </a:r>
            <a:r>
              <a:rPr spc="-20" dirty="0"/>
              <a:t>X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20" dirty="0"/>
              <a:t>n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SW4STM32</a:t>
            </a:r>
          </a:p>
          <a:p>
            <a:pPr marL="486449">
              <a:spcBef>
                <a:spcPts val="1415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15" dirty="0">
                <a:solidFill>
                  <a:srgbClr val="00307C"/>
                </a:solidFill>
              </a:rPr>
              <a:t>Import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pro</a:t>
            </a:r>
            <a:r>
              <a:rPr sz="2201" spc="-5" dirty="0">
                <a:solidFill>
                  <a:srgbClr val="00307C"/>
                </a:solidFill>
              </a:rPr>
              <a:t>j</a:t>
            </a:r>
            <a:r>
              <a:rPr sz="2201" spc="-20" dirty="0">
                <a:solidFill>
                  <a:srgbClr val="00307C"/>
                </a:solidFill>
              </a:rPr>
              <a:t>ec</a:t>
            </a:r>
            <a:r>
              <a:rPr sz="2201" spc="-11" dirty="0">
                <a:solidFill>
                  <a:srgbClr val="00307C"/>
                </a:solidFill>
              </a:rPr>
              <a:t>t</a:t>
            </a:r>
            <a:r>
              <a:rPr sz="2201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gen</a:t>
            </a:r>
            <a:r>
              <a:rPr sz="2201" spc="-15" dirty="0">
                <a:solidFill>
                  <a:srgbClr val="00307C"/>
                </a:solidFill>
              </a:rPr>
              <a:t>erated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b</a:t>
            </a:r>
            <a:r>
              <a:rPr sz="2201" spc="-15" dirty="0">
                <a:solidFill>
                  <a:srgbClr val="00307C"/>
                </a:solidFill>
              </a:rPr>
              <a:t>y</a:t>
            </a:r>
            <a:r>
              <a:rPr sz="2201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ST</a:t>
            </a:r>
            <a:r>
              <a:rPr sz="2201" spc="-31" dirty="0">
                <a:solidFill>
                  <a:srgbClr val="00307C"/>
                </a:solidFill>
              </a:rPr>
              <a:t>M</a:t>
            </a:r>
            <a:r>
              <a:rPr sz="2201" spc="-20" dirty="0">
                <a:solidFill>
                  <a:srgbClr val="00307C"/>
                </a:solidFill>
              </a:rPr>
              <a:t>32CubeMX</a:t>
            </a:r>
            <a:endParaRPr sz="2201">
              <a:latin typeface="Times New Roman"/>
              <a:cs typeface="Times New Roman"/>
            </a:endParaRPr>
          </a:p>
          <a:p>
            <a:pPr marL="486449">
              <a:spcBef>
                <a:spcPts val="1405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100" dirty="0">
                <a:solidFill>
                  <a:srgbClr val="00307C"/>
                </a:solidFill>
              </a:rPr>
              <a:t>T</a:t>
            </a:r>
            <a:r>
              <a:rPr sz="2201" spc="-20" dirty="0">
                <a:solidFill>
                  <a:srgbClr val="00307C"/>
                </a:solidFill>
              </a:rPr>
              <a:t>un</a:t>
            </a:r>
            <a:r>
              <a:rPr sz="2201" spc="-15" dirty="0">
                <a:solidFill>
                  <a:srgbClr val="00307C"/>
                </a:solidFill>
              </a:rPr>
              <a:t>e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-11" dirty="0">
                <a:solidFill>
                  <a:srgbClr val="00307C"/>
                </a:solidFill>
              </a:rPr>
              <a:t>o</a:t>
            </a:r>
            <a:r>
              <a:rPr sz="2201" spc="-15" dirty="0">
                <a:solidFill>
                  <a:srgbClr val="00307C"/>
                </a:solidFill>
              </a:rPr>
              <a:t>ur</a:t>
            </a:r>
            <a:r>
              <a:rPr sz="2201" spc="-11" dirty="0">
                <a:solidFill>
                  <a:srgbClr val="00307C"/>
                </a:solidFill>
              </a:rPr>
              <a:t>c</a:t>
            </a:r>
            <a:r>
              <a:rPr sz="2201" spc="-20" dirty="0">
                <a:solidFill>
                  <a:srgbClr val="00307C"/>
                </a:solidFill>
              </a:rPr>
              <a:t>e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1" dirty="0">
                <a:solidFill>
                  <a:srgbClr val="00307C"/>
                </a:solidFill>
              </a:rPr>
              <a:t>to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run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-11" dirty="0">
                <a:solidFill>
                  <a:srgbClr val="00307C"/>
                </a:solidFill>
              </a:rPr>
              <a:t>elect</a:t>
            </a:r>
            <a:r>
              <a:rPr sz="2201" spc="-20" dirty="0">
                <a:solidFill>
                  <a:srgbClr val="00307C"/>
                </a:solidFill>
              </a:rPr>
              <a:t>e</a:t>
            </a:r>
            <a:r>
              <a:rPr sz="2201" spc="-15" dirty="0">
                <a:solidFill>
                  <a:srgbClr val="00307C"/>
                </a:solidFill>
              </a:rPr>
              <a:t>d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per</a:t>
            </a:r>
            <a:r>
              <a:rPr sz="2201" spc="-5" dirty="0">
                <a:solidFill>
                  <a:srgbClr val="00307C"/>
                </a:solidFill>
              </a:rPr>
              <a:t>i</a:t>
            </a:r>
            <a:r>
              <a:rPr sz="2201" spc="-20" dirty="0">
                <a:solidFill>
                  <a:srgbClr val="00307C"/>
                </a:solidFill>
              </a:rPr>
              <a:t>ph</a:t>
            </a:r>
            <a:r>
              <a:rPr sz="2201" spc="-11" dirty="0">
                <a:solidFill>
                  <a:srgbClr val="00307C"/>
                </a:solidFill>
              </a:rPr>
              <a:t>era</a:t>
            </a:r>
            <a:r>
              <a:rPr sz="2201" dirty="0">
                <a:solidFill>
                  <a:srgbClr val="00307C"/>
                </a:solidFill>
              </a:rPr>
              <a:t>l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1" dirty="0">
                <a:solidFill>
                  <a:srgbClr val="00307C"/>
                </a:solidFill>
              </a:rPr>
              <a:t>i</a:t>
            </a:r>
            <a:r>
              <a:rPr sz="2201" spc="-15" dirty="0">
                <a:solidFill>
                  <a:srgbClr val="00307C"/>
                </a:solidFill>
              </a:rPr>
              <a:t>n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d</a:t>
            </a:r>
            <a:r>
              <a:rPr sz="2201" spc="-15" dirty="0">
                <a:solidFill>
                  <a:srgbClr val="00307C"/>
                </a:solidFill>
              </a:rPr>
              <a:t>es</a:t>
            </a:r>
            <a:r>
              <a:rPr sz="2201" dirty="0">
                <a:solidFill>
                  <a:srgbClr val="00307C"/>
                </a:solidFill>
              </a:rPr>
              <a:t>i</a:t>
            </a:r>
            <a:r>
              <a:rPr sz="2201" spc="-15" dirty="0">
                <a:solidFill>
                  <a:srgbClr val="00307C"/>
                </a:solidFill>
              </a:rPr>
              <a:t>red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a</a:t>
            </a:r>
            <a:r>
              <a:rPr sz="2201" dirty="0">
                <a:solidFill>
                  <a:srgbClr val="00307C"/>
                </a:solidFill>
              </a:rPr>
              <a:t>l</a:t>
            </a:r>
            <a:r>
              <a:rPr sz="2201" spc="-20" dirty="0">
                <a:solidFill>
                  <a:srgbClr val="00307C"/>
                </a:solidFill>
              </a:rPr>
              <a:t>go</a:t>
            </a:r>
            <a:r>
              <a:rPr sz="2201" spc="-11" dirty="0">
                <a:solidFill>
                  <a:srgbClr val="00307C"/>
                </a:solidFill>
              </a:rPr>
              <a:t>r</a:t>
            </a:r>
            <a:r>
              <a:rPr sz="2201" spc="-15" dirty="0">
                <a:solidFill>
                  <a:srgbClr val="00307C"/>
                </a:solidFill>
              </a:rPr>
              <a:t>it</a:t>
            </a:r>
            <a:r>
              <a:rPr sz="2201" spc="-11" dirty="0">
                <a:solidFill>
                  <a:srgbClr val="00307C"/>
                </a:solidFill>
              </a:rPr>
              <a:t>h</a:t>
            </a:r>
            <a:r>
              <a:rPr sz="2201" spc="-20" dirty="0">
                <a:solidFill>
                  <a:srgbClr val="00307C"/>
                </a:solidFill>
              </a:rPr>
              <a:t>m</a:t>
            </a:r>
            <a:endParaRPr sz="2201">
              <a:latin typeface="Times New Roman"/>
              <a:cs typeface="Times New Roman"/>
            </a:endParaRPr>
          </a:p>
          <a:p>
            <a:pPr marL="486449">
              <a:spcBef>
                <a:spcPts val="1389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15" dirty="0">
                <a:solidFill>
                  <a:srgbClr val="00307C"/>
                </a:solidFill>
              </a:rPr>
              <a:t>Bui</a:t>
            </a:r>
            <a:r>
              <a:rPr sz="2201" spc="-11" dirty="0">
                <a:solidFill>
                  <a:srgbClr val="00307C"/>
                </a:solidFill>
              </a:rPr>
              <a:t>l</a:t>
            </a:r>
            <a:r>
              <a:rPr sz="2201" spc="-15" dirty="0">
                <a:solidFill>
                  <a:srgbClr val="00307C"/>
                </a:solidFill>
              </a:rPr>
              <a:t>d</a:t>
            </a:r>
            <a:r>
              <a:rPr sz="2201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pro</a:t>
            </a:r>
            <a:r>
              <a:rPr sz="2201" spc="-11" dirty="0">
                <a:solidFill>
                  <a:srgbClr val="00307C"/>
                </a:solidFill>
              </a:rPr>
              <a:t>ject</a:t>
            </a:r>
            <a:endParaRPr sz="2201">
              <a:latin typeface="Times New Roman"/>
              <a:cs typeface="Times New Roman"/>
            </a:endParaRPr>
          </a:p>
          <a:p>
            <a:pPr marL="486449">
              <a:spcBef>
                <a:spcPts val="1405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20" dirty="0">
                <a:solidFill>
                  <a:srgbClr val="00307C"/>
                </a:solidFill>
              </a:rPr>
              <a:t>Confi</a:t>
            </a:r>
            <a:r>
              <a:rPr sz="2201" spc="-15" dirty="0">
                <a:solidFill>
                  <a:srgbClr val="00307C"/>
                </a:solidFill>
              </a:rPr>
              <a:t>gure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deb</a:t>
            </a:r>
            <a:r>
              <a:rPr sz="2201" spc="-15" dirty="0">
                <a:solidFill>
                  <a:srgbClr val="00307C"/>
                </a:solidFill>
              </a:rPr>
              <a:t>ug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-20" dirty="0">
                <a:solidFill>
                  <a:srgbClr val="00307C"/>
                </a:solidFill>
              </a:rPr>
              <a:t>es</a:t>
            </a:r>
            <a:r>
              <a:rPr sz="2201" spc="-11" dirty="0">
                <a:solidFill>
                  <a:srgbClr val="00307C"/>
                </a:solidFill>
              </a:rPr>
              <a:t>s</a:t>
            </a:r>
            <a:r>
              <a:rPr sz="2201" spc="-15" dirty="0">
                <a:solidFill>
                  <a:srgbClr val="00307C"/>
                </a:solidFill>
              </a:rPr>
              <a:t>ion</a:t>
            </a:r>
            <a:endParaRPr sz="2201">
              <a:latin typeface="Times New Roman"/>
              <a:cs typeface="Times New Roman"/>
            </a:endParaRPr>
          </a:p>
          <a:p>
            <a:pPr marL="486449">
              <a:spcBef>
                <a:spcPts val="1405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20" dirty="0">
                <a:solidFill>
                  <a:srgbClr val="00307C"/>
                </a:solidFill>
              </a:rPr>
              <a:t>Ru</a:t>
            </a:r>
            <a:r>
              <a:rPr sz="2201" spc="-15" dirty="0">
                <a:solidFill>
                  <a:srgbClr val="00307C"/>
                </a:solidFill>
              </a:rPr>
              <a:t>n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1" dirty="0">
                <a:solidFill>
                  <a:srgbClr val="00307C"/>
                </a:solidFill>
              </a:rPr>
              <a:t>d</a:t>
            </a:r>
            <a:r>
              <a:rPr sz="2201" spc="-20" dirty="0">
                <a:solidFill>
                  <a:srgbClr val="00307C"/>
                </a:solidFill>
              </a:rPr>
              <a:t>eb</a:t>
            </a:r>
            <a:r>
              <a:rPr sz="2201" spc="-11" dirty="0">
                <a:solidFill>
                  <a:srgbClr val="00307C"/>
                </a:solidFill>
              </a:rPr>
              <a:t>u</a:t>
            </a:r>
            <a:r>
              <a:rPr sz="2201" spc="-15" dirty="0">
                <a:solidFill>
                  <a:srgbClr val="00307C"/>
                </a:solidFill>
              </a:rPr>
              <a:t>g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-11" dirty="0">
                <a:solidFill>
                  <a:srgbClr val="00307C"/>
                </a:solidFill>
              </a:rPr>
              <a:t>e</a:t>
            </a:r>
            <a:r>
              <a:rPr sz="2201" spc="-15" dirty="0">
                <a:solidFill>
                  <a:srgbClr val="00307C"/>
                </a:solidFill>
              </a:rPr>
              <a:t>s</a:t>
            </a:r>
            <a:r>
              <a:rPr sz="2201" spc="-11" dirty="0">
                <a:solidFill>
                  <a:srgbClr val="00307C"/>
                </a:solidFill>
              </a:rPr>
              <a:t>si</a:t>
            </a:r>
            <a:r>
              <a:rPr sz="2201" spc="-15" dirty="0">
                <a:solidFill>
                  <a:srgbClr val="00307C"/>
                </a:solidFill>
              </a:rPr>
              <a:t>on</a:t>
            </a:r>
            <a:endParaRPr sz="2201">
              <a:latin typeface="Times New Roman"/>
              <a:cs typeface="Times New Roman"/>
            </a:endParaRPr>
          </a:p>
          <a:p>
            <a:pPr marL="486449">
              <a:spcBef>
                <a:spcPts val="1389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20" dirty="0">
                <a:solidFill>
                  <a:srgbClr val="00307C"/>
                </a:solidFill>
              </a:rPr>
              <a:t>Deb</a:t>
            </a:r>
            <a:r>
              <a:rPr sz="2201" spc="-15" dirty="0">
                <a:solidFill>
                  <a:srgbClr val="00307C"/>
                </a:solidFill>
              </a:rPr>
              <a:t>ug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pe</a:t>
            </a:r>
            <a:r>
              <a:rPr sz="2201" spc="-11" dirty="0">
                <a:solidFill>
                  <a:srgbClr val="00307C"/>
                </a:solidFill>
              </a:rPr>
              <a:t>rsp</a:t>
            </a:r>
            <a:r>
              <a:rPr sz="2201" spc="-20" dirty="0">
                <a:solidFill>
                  <a:srgbClr val="00307C"/>
                </a:solidFill>
              </a:rPr>
              <a:t>e</a:t>
            </a:r>
            <a:r>
              <a:rPr sz="2201" spc="-11" dirty="0">
                <a:solidFill>
                  <a:srgbClr val="00307C"/>
                </a:solidFill>
              </a:rPr>
              <a:t>ctive</a:t>
            </a:r>
            <a:endParaRPr sz="2201">
              <a:latin typeface="Times New Roman"/>
              <a:cs typeface="Times New Roman"/>
            </a:endParaRPr>
          </a:p>
          <a:p>
            <a:pPr marL="486449">
              <a:spcBef>
                <a:spcPts val="1405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111" dirty="0">
                <a:solidFill>
                  <a:srgbClr val="00307C"/>
                </a:solidFill>
              </a:rPr>
              <a:t>W</a:t>
            </a:r>
            <a:r>
              <a:rPr sz="2201" spc="-15" dirty="0">
                <a:solidFill>
                  <a:srgbClr val="00307C"/>
                </a:solidFill>
              </a:rPr>
              <a:t>at</a:t>
            </a:r>
            <a:r>
              <a:rPr sz="2201" spc="-11" dirty="0">
                <a:solidFill>
                  <a:srgbClr val="00307C"/>
                </a:solidFill>
              </a:rPr>
              <a:t>c</a:t>
            </a:r>
            <a:r>
              <a:rPr sz="2201" spc="-15" dirty="0">
                <a:solidFill>
                  <a:srgbClr val="00307C"/>
                </a:solidFill>
              </a:rPr>
              <a:t>hing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the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1" dirty="0">
                <a:solidFill>
                  <a:srgbClr val="00307C"/>
                </a:solidFill>
              </a:rPr>
              <a:t>variables</a:t>
            </a:r>
            <a:r>
              <a:rPr sz="2201" spc="7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20" dirty="0">
                <a:solidFill>
                  <a:srgbClr val="00307C"/>
                </a:solidFill>
              </a:rPr>
              <a:t>an</a:t>
            </a:r>
            <a:r>
              <a:rPr sz="2201" spc="-15" dirty="0">
                <a:solidFill>
                  <a:srgbClr val="00307C"/>
                </a:solidFill>
              </a:rPr>
              <a:t>d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1" dirty="0">
                <a:solidFill>
                  <a:srgbClr val="00307C"/>
                </a:solidFill>
              </a:rPr>
              <a:t>re</a:t>
            </a:r>
            <a:r>
              <a:rPr sz="2201" spc="-15" dirty="0">
                <a:solidFill>
                  <a:srgbClr val="00307C"/>
                </a:solidFill>
              </a:rPr>
              <a:t>gi</a:t>
            </a:r>
            <a:r>
              <a:rPr sz="2201" spc="-11" dirty="0">
                <a:solidFill>
                  <a:srgbClr val="00307C"/>
                </a:solidFill>
              </a:rPr>
              <a:t>sters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content</a:t>
            </a:r>
            <a:endParaRPr sz="2201">
              <a:latin typeface="Times New Roman"/>
              <a:cs typeface="Times New Roman"/>
            </a:endParaRPr>
          </a:p>
          <a:p>
            <a:pPr marL="486449">
              <a:lnSpc>
                <a:spcPts val="2615"/>
              </a:lnSpc>
              <a:spcBef>
                <a:spcPts val="1405"/>
              </a:spcBef>
            </a:pPr>
            <a:r>
              <a:rPr sz="2201" spc="-11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201" spc="-20" dirty="0">
                <a:solidFill>
                  <a:srgbClr val="00307C"/>
                </a:solidFill>
              </a:rPr>
              <a:t>Han</a:t>
            </a:r>
            <a:r>
              <a:rPr sz="2201" spc="-15" dirty="0">
                <a:solidFill>
                  <a:srgbClr val="00307C"/>
                </a:solidFill>
              </a:rPr>
              <a:t>d</a:t>
            </a:r>
            <a:r>
              <a:rPr sz="2201" spc="-11" dirty="0">
                <a:solidFill>
                  <a:srgbClr val="00307C"/>
                </a:solidFill>
              </a:rPr>
              <a:t>l</a:t>
            </a:r>
            <a:r>
              <a:rPr sz="2201" dirty="0">
                <a:solidFill>
                  <a:srgbClr val="00307C"/>
                </a:solidFill>
              </a:rPr>
              <a:t>i</a:t>
            </a:r>
            <a:r>
              <a:rPr sz="2201" spc="-20" dirty="0">
                <a:solidFill>
                  <a:srgbClr val="00307C"/>
                </a:solidFill>
              </a:rPr>
              <a:t>n</a:t>
            </a:r>
            <a:r>
              <a:rPr sz="2201" spc="-15" dirty="0">
                <a:solidFill>
                  <a:srgbClr val="00307C"/>
                </a:solidFill>
              </a:rPr>
              <a:t>g</a:t>
            </a:r>
            <a:r>
              <a:rPr sz="220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201" spc="-15" dirty="0">
                <a:solidFill>
                  <a:srgbClr val="00307C"/>
                </a:solidFill>
              </a:rPr>
              <a:t>errors</a:t>
            </a:r>
            <a:endParaRPr sz="2201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5368" y="1242722"/>
            <a:ext cx="4507866" cy="73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Start</a:t>
            </a:r>
            <a:r>
              <a:rPr sz="240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7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orkspac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unc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not</a:t>
            </a:r>
            <a:r>
              <a:rPr sz="240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automatica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se.</a:t>
            </a:r>
            <a:endParaRPr sz="240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1389" y="1199387"/>
            <a:ext cx="6048756" cy="5611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1713" y="5945886"/>
            <a:ext cx="2438401" cy="228600"/>
          </a:xfrm>
          <a:custGeom>
            <a:avLst/>
            <a:gdLst/>
            <a:ahLst/>
            <a:cxnLst/>
            <a:rect l="l" t="t" r="r" b="b"/>
            <a:pathLst>
              <a:path w="2438400" h="228600">
                <a:moveTo>
                  <a:pt x="0" y="228599"/>
                </a:moveTo>
                <a:lnTo>
                  <a:pt x="2438399" y="228599"/>
                </a:lnTo>
                <a:lnTo>
                  <a:pt x="2438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1" y="4955286"/>
            <a:ext cx="3293745" cy="228600"/>
          </a:xfrm>
          <a:custGeom>
            <a:avLst/>
            <a:gdLst/>
            <a:ahLst/>
            <a:cxnLst/>
            <a:rect l="l" t="t" r="r" b="b"/>
            <a:pathLst>
              <a:path w="3293745" h="228600">
                <a:moveTo>
                  <a:pt x="0" y="228599"/>
                </a:moveTo>
                <a:lnTo>
                  <a:pt x="3293363" y="228599"/>
                </a:lnTo>
                <a:lnTo>
                  <a:pt x="3293363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63584" y="5260848"/>
            <a:ext cx="485140" cy="684530"/>
          </a:xfrm>
          <a:custGeom>
            <a:avLst/>
            <a:gdLst/>
            <a:ahLst/>
            <a:cxnLst/>
            <a:rect l="l" t="t" r="r" b="b"/>
            <a:pathLst>
              <a:path w="485140" h="684529">
                <a:moveTo>
                  <a:pt x="484631" y="441959"/>
                </a:moveTo>
                <a:lnTo>
                  <a:pt x="0" y="441959"/>
                </a:lnTo>
                <a:lnTo>
                  <a:pt x="242315" y="684275"/>
                </a:lnTo>
                <a:lnTo>
                  <a:pt x="484631" y="441959"/>
                </a:lnTo>
                <a:close/>
              </a:path>
              <a:path w="485140" h="684529">
                <a:moveTo>
                  <a:pt x="363473" y="0"/>
                </a:moveTo>
                <a:lnTo>
                  <a:pt x="121157" y="0"/>
                </a:lnTo>
                <a:lnTo>
                  <a:pt x="121157" y="441959"/>
                </a:lnTo>
                <a:lnTo>
                  <a:pt x="363473" y="441959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88913" y="1460754"/>
            <a:ext cx="304799" cy="218440"/>
          </a:xfrm>
          <a:custGeom>
            <a:avLst/>
            <a:gdLst/>
            <a:ahLst/>
            <a:cxnLst/>
            <a:rect l="l" t="t" r="r" b="b"/>
            <a:pathLst>
              <a:path w="304800" h="218439">
                <a:moveTo>
                  <a:pt x="0" y="217931"/>
                </a:moveTo>
                <a:lnTo>
                  <a:pt x="304799" y="217931"/>
                </a:lnTo>
                <a:lnTo>
                  <a:pt x="304799" y="0"/>
                </a:lnTo>
                <a:lnTo>
                  <a:pt x="0" y="0"/>
                </a:lnTo>
                <a:lnTo>
                  <a:pt x="0" y="217931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98235" y="1677925"/>
            <a:ext cx="485140" cy="3276600"/>
          </a:xfrm>
          <a:custGeom>
            <a:avLst/>
            <a:gdLst/>
            <a:ahLst/>
            <a:cxnLst/>
            <a:rect l="l" t="t" r="r" b="b"/>
            <a:pathLst>
              <a:path w="485139" h="3276600">
                <a:moveTo>
                  <a:pt x="484631" y="3034283"/>
                </a:moveTo>
                <a:lnTo>
                  <a:pt x="0" y="3034283"/>
                </a:lnTo>
                <a:lnTo>
                  <a:pt x="242315" y="3276599"/>
                </a:lnTo>
                <a:lnTo>
                  <a:pt x="484631" y="3034283"/>
                </a:lnTo>
                <a:close/>
              </a:path>
              <a:path w="485139" h="3276600">
                <a:moveTo>
                  <a:pt x="363473" y="0"/>
                </a:moveTo>
                <a:lnTo>
                  <a:pt x="121157" y="0"/>
                </a:lnTo>
                <a:lnTo>
                  <a:pt x="121157" y="3034283"/>
                </a:lnTo>
                <a:lnTo>
                  <a:pt x="363473" y="3034283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79153" y="4954524"/>
            <a:ext cx="1507490" cy="228600"/>
          </a:xfrm>
          <a:custGeom>
            <a:avLst/>
            <a:gdLst/>
            <a:ahLst/>
            <a:cxnLst/>
            <a:rect l="l" t="t" r="r" b="b"/>
            <a:pathLst>
              <a:path w="1507490" h="228600">
                <a:moveTo>
                  <a:pt x="0" y="228599"/>
                </a:moveTo>
                <a:lnTo>
                  <a:pt x="1507235" y="228599"/>
                </a:lnTo>
                <a:lnTo>
                  <a:pt x="1507235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/>
          <a:lstStyle/>
          <a:p>
            <a:r>
              <a:rPr lang="en-US" spc="-31" dirty="0"/>
              <a:t>	Creat</a:t>
            </a:r>
            <a:r>
              <a:rPr lang="en-US" spc="-25" dirty="0"/>
              <a:t>e</a:t>
            </a:r>
            <a:r>
              <a:rPr lang="en-US" spc="131" dirty="0">
                <a:latin typeface="Times New Roman"/>
                <a:cs typeface="Times New Roman"/>
              </a:rPr>
              <a:t> </a:t>
            </a:r>
            <a:r>
              <a:rPr lang="en-US" spc="-25" dirty="0"/>
              <a:t>a</a:t>
            </a:r>
            <a:r>
              <a:rPr lang="en-US" spc="115" dirty="0">
                <a:latin typeface="Times New Roman"/>
                <a:cs typeface="Times New Roman"/>
              </a:rPr>
              <a:t> </a:t>
            </a:r>
            <a:r>
              <a:rPr lang="en-US" spc="-31" dirty="0"/>
              <a:t>ne</a:t>
            </a:r>
            <a:r>
              <a:rPr lang="en-US" spc="-35" dirty="0"/>
              <a:t>w</a:t>
            </a:r>
            <a:r>
              <a:rPr lang="en-US" spc="115" dirty="0">
                <a:latin typeface="Times New Roman"/>
                <a:cs typeface="Times New Roman"/>
              </a:rPr>
              <a:t> </a:t>
            </a:r>
            <a:r>
              <a:rPr lang="en-US" spc="-31" dirty="0"/>
              <a:t>workspace </a:t>
            </a:r>
            <a:r>
              <a:rPr lang="en-US" spc="-31" dirty="0"/>
              <a:t>- SW4STM32</a:t>
            </a:r>
            <a:endParaRPr lang="pt-BR" spc="-31" dirty="0"/>
          </a:p>
        </p:txBody>
      </p:sp>
    </p:spTree>
    <p:extLst>
      <p:ext uri="{BB962C8B-B14F-4D97-AF65-F5344CB8AC3E}">
        <p14:creationId xmlns:p14="http://schemas.microsoft.com/office/powerpoint/2010/main" val="24964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2001013"/>
            <a:ext cx="5791200" cy="3148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849056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pc="-31" dirty="0"/>
              <a:t>Creat</a:t>
            </a:r>
            <a:r>
              <a:rPr spc="-25" dirty="0"/>
              <a:t>e</a:t>
            </a:r>
            <a:r>
              <a:rPr spc="131" dirty="0">
                <a:latin typeface="Times New Roman"/>
                <a:cs typeface="Times New Roman"/>
              </a:rPr>
              <a:t> </a:t>
            </a:r>
            <a:r>
              <a:rPr spc="-25" dirty="0"/>
              <a:t>a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31" dirty="0"/>
              <a:t>ne</a:t>
            </a:r>
            <a:r>
              <a:rPr spc="-35" dirty="0"/>
              <a:t>w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31" dirty="0"/>
              <a:t>workspace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369" y="720561"/>
            <a:ext cx="11109960" cy="928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2396" algn="r"/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SW4S</a:t>
            </a:r>
            <a:r>
              <a:rPr sz="3200" spc="-1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3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  <a:p>
            <a:pPr marL="248940" indent="-236239">
              <a:lnSpc>
                <a:spcPts val="2855"/>
              </a:lnSpc>
              <a:spcBef>
                <a:spcPts val="52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Creat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rkspace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des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red</a:t>
            </a:r>
            <a:r>
              <a:rPr sz="2401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cation</a:t>
            </a:r>
            <a:r>
              <a:rPr sz="2401"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–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bu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am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fo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where</a:t>
            </a:r>
            <a:endParaRPr sz="240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600" y="1608481"/>
            <a:ext cx="11228069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ro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401" spc="-20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importe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locate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(it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must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leve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ab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ve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ro</a:t>
            </a:r>
            <a:r>
              <a:rPr sz="2401" spc="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ect)</a:t>
            </a:r>
            <a:endParaRPr sz="240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619" y="5240431"/>
            <a:ext cx="4023995" cy="73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1C2A56"/>
              </a:buClr>
              <a:buFont typeface="Arial"/>
              <a:buChar char="•"/>
              <a:tabLst>
                <a:tab pos="248940" algn="l"/>
              </a:tabLst>
            </a:pP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An</a:t>
            </a:r>
            <a:r>
              <a:rPr sz="2401" spc="5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m</a:t>
            </a:r>
            <a:r>
              <a:rPr sz="2401" spc="-15" dirty="0">
                <a:solidFill>
                  <a:srgbClr val="1C2A56"/>
                </a:solidFill>
                <a:latin typeface="Arial"/>
                <a:cs typeface="Arial"/>
              </a:rPr>
              <a:t>pty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orkspac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spc="91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spc="8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be</a:t>
            </a:r>
            <a:r>
              <a:rPr sz="2401" spc="-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ge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erated</a:t>
            </a:r>
            <a:endParaRPr sz="2401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02552" y="2058922"/>
            <a:ext cx="4724400" cy="4706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8152" y="5335524"/>
            <a:ext cx="684530" cy="485140"/>
          </a:xfrm>
          <a:custGeom>
            <a:avLst/>
            <a:gdLst/>
            <a:ahLst/>
            <a:cxnLst/>
            <a:rect l="l" t="t" r="r" b="b"/>
            <a:pathLst>
              <a:path w="684529" h="485139">
                <a:moveTo>
                  <a:pt x="441959" y="0"/>
                </a:moveTo>
                <a:lnTo>
                  <a:pt x="441959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441959" y="363473"/>
                </a:lnTo>
                <a:lnTo>
                  <a:pt x="441959" y="484631"/>
                </a:lnTo>
                <a:lnTo>
                  <a:pt x="684275" y="242315"/>
                </a:lnTo>
                <a:lnTo>
                  <a:pt x="4419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07714" y="4650486"/>
            <a:ext cx="1066801" cy="304799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304799"/>
                </a:moveTo>
                <a:lnTo>
                  <a:pt x="1066799" y="304799"/>
                </a:lnTo>
                <a:lnTo>
                  <a:pt x="1066799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8314" y="3126486"/>
            <a:ext cx="914400" cy="228600"/>
          </a:xfrm>
          <a:custGeom>
            <a:avLst/>
            <a:gdLst/>
            <a:ahLst/>
            <a:cxnLst/>
            <a:rect l="l" t="t" r="r" b="b"/>
            <a:pathLst>
              <a:path w="914400" h="228600">
                <a:moveTo>
                  <a:pt x="0" y="228599"/>
                </a:moveTo>
                <a:lnTo>
                  <a:pt x="914399" y="228599"/>
                </a:lnTo>
                <a:lnTo>
                  <a:pt x="9143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2205" y="3614685"/>
            <a:ext cx="468631" cy="691514"/>
          </a:xfrm>
          <a:custGeom>
            <a:avLst/>
            <a:gdLst/>
            <a:ahLst/>
            <a:cxnLst/>
            <a:rect l="l" t="t" r="r" b="b"/>
            <a:pathLst>
              <a:path w="468629" h="691514">
                <a:moveTo>
                  <a:pt x="0" y="392673"/>
                </a:moveTo>
                <a:lnTo>
                  <a:pt x="168401" y="691127"/>
                </a:lnTo>
                <a:lnTo>
                  <a:pt x="466862" y="522594"/>
                </a:lnTo>
                <a:lnTo>
                  <a:pt x="350154" y="490078"/>
                </a:lnTo>
                <a:lnTo>
                  <a:pt x="368221" y="425189"/>
                </a:lnTo>
                <a:lnTo>
                  <a:pt x="116707" y="425189"/>
                </a:lnTo>
                <a:lnTo>
                  <a:pt x="0" y="392673"/>
                </a:lnTo>
                <a:close/>
              </a:path>
              <a:path w="468629" h="691514">
                <a:moveTo>
                  <a:pt x="235092" y="0"/>
                </a:moveTo>
                <a:lnTo>
                  <a:pt x="116707" y="425189"/>
                </a:lnTo>
                <a:lnTo>
                  <a:pt x="368221" y="425189"/>
                </a:lnTo>
                <a:lnTo>
                  <a:pt x="468508" y="65013"/>
                </a:lnTo>
                <a:lnTo>
                  <a:pt x="23509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83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690" y="263251"/>
            <a:ext cx="10718310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639">
              <a:lnSpc>
                <a:spcPts val="5116"/>
              </a:lnSpc>
            </a:pPr>
            <a:r>
              <a:rPr spc="-25" dirty="0"/>
              <a:t>Import</a:t>
            </a:r>
            <a:r>
              <a:rPr spc="151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25" dirty="0"/>
              <a:t>projec</a:t>
            </a:r>
            <a:r>
              <a:rPr spc="-15" dirty="0"/>
              <a:t>t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25" dirty="0"/>
              <a:t>into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1" dirty="0"/>
              <a:t>workspac</a:t>
            </a:r>
            <a:r>
              <a:rPr spc="-25" dirty="0"/>
              <a:t>e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25" dirty="0"/>
              <a:t>1/3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30751" y="3659124"/>
            <a:ext cx="684530" cy="485140"/>
          </a:xfrm>
          <a:custGeom>
            <a:avLst/>
            <a:gdLst/>
            <a:ahLst/>
            <a:cxnLst/>
            <a:rect l="l" t="t" r="r" b="b"/>
            <a:pathLst>
              <a:path w="684529" h="485139">
                <a:moveTo>
                  <a:pt x="441959" y="0"/>
                </a:moveTo>
                <a:lnTo>
                  <a:pt x="441959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441959" y="363473"/>
                </a:lnTo>
                <a:lnTo>
                  <a:pt x="441959" y="484631"/>
                </a:lnTo>
                <a:lnTo>
                  <a:pt x="684275" y="242315"/>
                </a:lnTo>
                <a:lnTo>
                  <a:pt x="4419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553" y="1677924"/>
            <a:ext cx="3358896" cy="4815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313" y="5974842"/>
            <a:ext cx="3352800" cy="251460"/>
          </a:xfrm>
          <a:custGeom>
            <a:avLst/>
            <a:gdLst/>
            <a:ahLst/>
            <a:cxnLst/>
            <a:rect l="l" t="t" r="r" b="b"/>
            <a:pathLst>
              <a:path w="3352800" h="251460">
                <a:moveTo>
                  <a:pt x="0" y="251459"/>
                </a:moveTo>
                <a:lnTo>
                  <a:pt x="3352799" y="251459"/>
                </a:lnTo>
                <a:lnTo>
                  <a:pt x="3352799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16551" y="1647445"/>
            <a:ext cx="5943601" cy="4669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16912" y="4574285"/>
            <a:ext cx="2306321" cy="1358900"/>
          </a:xfrm>
          <a:custGeom>
            <a:avLst/>
            <a:gdLst/>
            <a:ahLst/>
            <a:cxnLst/>
            <a:rect l="l" t="t" r="r" b="b"/>
            <a:pathLst>
              <a:path w="2306320" h="1358900">
                <a:moveTo>
                  <a:pt x="2185934" y="0"/>
                </a:moveTo>
                <a:lnTo>
                  <a:pt x="384297" y="0"/>
                </a:lnTo>
                <a:lnTo>
                  <a:pt x="114710" y="109"/>
                </a:lnTo>
                <a:lnTo>
                  <a:pt x="73081" y="9494"/>
                </a:lnTo>
                <a:lnTo>
                  <a:pt x="38360" y="32019"/>
                </a:lnTo>
                <a:lnTo>
                  <a:pt x="13358" y="64871"/>
                </a:lnTo>
                <a:lnTo>
                  <a:pt x="886" y="105242"/>
                </a:lnTo>
                <a:lnTo>
                  <a:pt x="0" y="119883"/>
                </a:lnTo>
                <a:lnTo>
                  <a:pt x="0" y="419612"/>
                </a:lnTo>
                <a:lnTo>
                  <a:pt x="109" y="604617"/>
                </a:lnTo>
                <a:lnTo>
                  <a:pt x="9494" y="646246"/>
                </a:lnTo>
                <a:lnTo>
                  <a:pt x="32019" y="680967"/>
                </a:lnTo>
                <a:lnTo>
                  <a:pt x="64871" y="705969"/>
                </a:lnTo>
                <a:lnTo>
                  <a:pt x="105242" y="718441"/>
                </a:lnTo>
                <a:lnTo>
                  <a:pt x="119883" y="719327"/>
                </a:lnTo>
                <a:lnTo>
                  <a:pt x="384297" y="719327"/>
                </a:lnTo>
                <a:lnTo>
                  <a:pt x="628518" y="1358801"/>
                </a:lnTo>
                <a:lnTo>
                  <a:pt x="960750" y="719327"/>
                </a:lnTo>
                <a:lnTo>
                  <a:pt x="2191103" y="719218"/>
                </a:lnTo>
                <a:lnTo>
                  <a:pt x="2205575" y="717723"/>
                </a:lnTo>
                <a:lnTo>
                  <a:pt x="2245216" y="703647"/>
                </a:lnTo>
                <a:lnTo>
                  <a:pt x="2277008" y="677368"/>
                </a:lnTo>
                <a:lnTo>
                  <a:pt x="2298143" y="641696"/>
                </a:lnTo>
                <a:lnTo>
                  <a:pt x="2305811" y="599444"/>
                </a:lnTo>
                <a:lnTo>
                  <a:pt x="2305702" y="114715"/>
                </a:lnTo>
                <a:lnTo>
                  <a:pt x="2296320" y="73084"/>
                </a:lnTo>
                <a:lnTo>
                  <a:pt x="2273800" y="38362"/>
                </a:lnTo>
                <a:lnTo>
                  <a:pt x="2240950" y="13359"/>
                </a:lnTo>
                <a:lnTo>
                  <a:pt x="2200577" y="887"/>
                </a:lnTo>
                <a:lnTo>
                  <a:pt x="2185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6912" y="4574285"/>
            <a:ext cx="2306321" cy="1358900"/>
          </a:xfrm>
          <a:custGeom>
            <a:avLst/>
            <a:gdLst/>
            <a:ahLst/>
            <a:cxnLst/>
            <a:rect l="l" t="t" r="r" b="b"/>
            <a:pathLst>
              <a:path w="2306320" h="1358900">
                <a:moveTo>
                  <a:pt x="0" y="119883"/>
                </a:moveTo>
                <a:lnTo>
                  <a:pt x="7670" y="77632"/>
                </a:lnTo>
                <a:lnTo>
                  <a:pt x="28807" y="41961"/>
                </a:lnTo>
                <a:lnTo>
                  <a:pt x="60601" y="15681"/>
                </a:lnTo>
                <a:lnTo>
                  <a:pt x="100239" y="1604"/>
                </a:lnTo>
                <a:lnTo>
                  <a:pt x="384297" y="0"/>
                </a:lnTo>
                <a:lnTo>
                  <a:pt x="2185934" y="0"/>
                </a:lnTo>
                <a:lnTo>
                  <a:pt x="2228189" y="7670"/>
                </a:lnTo>
                <a:lnTo>
                  <a:pt x="2263859" y="28809"/>
                </a:lnTo>
                <a:lnTo>
                  <a:pt x="2290135" y="60603"/>
                </a:lnTo>
                <a:lnTo>
                  <a:pt x="2304208" y="100244"/>
                </a:lnTo>
                <a:lnTo>
                  <a:pt x="2305811" y="599444"/>
                </a:lnTo>
                <a:lnTo>
                  <a:pt x="2304925" y="614086"/>
                </a:lnTo>
                <a:lnTo>
                  <a:pt x="2292455" y="654457"/>
                </a:lnTo>
                <a:lnTo>
                  <a:pt x="2267456" y="687310"/>
                </a:lnTo>
                <a:lnTo>
                  <a:pt x="2232736" y="709834"/>
                </a:lnTo>
                <a:lnTo>
                  <a:pt x="2191103" y="719218"/>
                </a:lnTo>
                <a:lnTo>
                  <a:pt x="960750" y="719327"/>
                </a:lnTo>
                <a:lnTo>
                  <a:pt x="628518" y="1358801"/>
                </a:lnTo>
                <a:lnTo>
                  <a:pt x="384297" y="719327"/>
                </a:lnTo>
                <a:lnTo>
                  <a:pt x="119883" y="719327"/>
                </a:lnTo>
                <a:lnTo>
                  <a:pt x="105242" y="718441"/>
                </a:lnTo>
                <a:lnTo>
                  <a:pt x="64871" y="705969"/>
                </a:lnTo>
                <a:lnTo>
                  <a:pt x="32019" y="680967"/>
                </a:lnTo>
                <a:lnTo>
                  <a:pt x="9494" y="646246"/>
                </a:lnTo>
                <a:lnTo>
                  <a:pt x="109" y="604617"/>
                </a:lnTo>
                <a:lnTo>
                  <a:pt x="0" y="419612"/>
                </a:lnTo>
                <a:lnTo>
                  <a:pt x="0" y="11988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1528" y="4684068"/>
            <a:ext cx="165417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6" marR="5081" indent="-56520"/>
            <a:r>
              <a:rPr spc="-15" dirty="0">
                <a:latin typeface="Arial"/>
                <a:cs typeface="Arial"/>
              </a:rPr>
              <a:t>IMP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40" dirty="0">
                <a:latin typeface="Arial"/>
                <a:cs typeface="Arial"/>
              </a:rPr>
              <a:t>R</a:t>
            </a:r>
            <a:r>
              <a:rPr spc="-15" dirty="0">
                <a:latin typeface="Arial"/>
                <a:cs typeface="Arial"/>
              </a:rPr>
              <a:t>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j</a:t>
            </a:r>
            <a:r>
              <a:rPr spc="-11" dirty="0">
                <a:latin typeface="Arial"/>
                <a:cs typeface="Arial"/>
              </a:rPr>
              <a:t>ect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11" dirty="0">
                <a:latin typeface="Arial"/>
                <a:cs typeface="Arial"/>
              </a:rPr>
              <a:t>nto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40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orks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ace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1915" y="5869687"/>
            <a:ext cx="990600" cy="215265"/>
          </a:xfrm>
          <a:custGeom>
            <a:avLst/>
            <a:gdLst/>
            <a:ahLst/>
            <a:cxnLst/>
            <a:rect l="l" t="t" r="r" b="b"/>
            <a:pathLst>
              <a:path w="990600" h="215264">
                <a:moveTo>
                  <a:pt x="0" y="214883"/>
                </a:moveTo>
                <a:lnTo>
                  <a:pt x="990599" y="214883"/>
                </a:lnTo>
                <a:lnTo>
                  <a:pt x="990599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98313" y="3659886"/>
            <a:ext cx="2712720" cy="215265"/>
          </a:xfrm>
          <a:custGeom>
            <a:avLst/>
            <a:gdLst/>
            <a:ahLst/>
            <a:cxnLst/>
            <a:rect l="l" t="t" r="r" b="b"/>
            <a:pathLst>
              <a:path w="2712720" h="215264">
                <a:moveTo>
                  <a:pt x="0" y="214883"/>
                </a:moveTo>
                <a:lnTo>
                  <a:pt x="2712719" y="214883"/>
                </a:lnTo>
                <a:lnTo>
                  <a:pt x="2712719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83553" y="4116324"/>
            <a:ext cx="485140" cy="1233170"/>
          </a:xfrm>
          <a:custGeom>
            <a:avLst/>
            <a:gdLst/>
            <a:ahLst/>
            <a:cxnLst/>
            <a:rect l="l" t="t" r="r" b="b"/>
            <a:pathLst>
              <a:path w="485140" h="1233170">
                <a:moveTo>
                  <a:pt x="484631" y="990599"/>
                </a:moveTo>
                <a:lnTo>
                  <a:pt x="0" y="990599"/>
                </a:lnTo>
                <a:lnTo>
                  <a:pt x="242315" y="1232915"/>
                </a:lnTo>
                <a:lnTo>
                  <a:pt x="484631" y="990599"/>
                </a:lnTo>
                <a:close/>
              </a:path>
              <a:path w="485140" h="1233170">
                <a:moveTo>
                  <a:pt x="363473" y="0"/>
                </a:moveTo>
                <a:lnTo>
                  <a:pt x="121157" y="0"/>
                </a:lnTo>
                <a:lnTo>
                  <a:pt x="121157" y="990599"/>
                </a:lnTo>
                <a:lnTo>
                  <a:pt x="363473" y="990599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113" y="1907286"/>
            <a:ext cx="403860" cy="251460"/>
          </a:xfrm>
          <a:custGeom>
            <a:avLst/>
            <a:gdLst/>
            <a:ahLst/>
            <a:cxnLst/>
            <a:rect l="l" t="t" r="r" b="b"/>
            <a:pathLst>
              <a:path w="403859" h="251460">
                <a:moveTo>
                  <a:pt x="0" y="251459"/>
                </a:moveTo>
                <a:lnTo>
                  <a:pt x="403859" y="251459"/>
                </a:lnTo>
                <a:lnTo>
                  <a:pt x="403859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352" y="2211325"/>
            <a:ext cx="485140" cy="3733800"/>
          </a:xfrm>
          <a:custGeom>
            <a:avLst/>
            <a:gdLst/>
            <a:ahLst/>
            <a:cxnLst/>
            <a:rect l="l" t="t" r="r" b="b"/>
            <a:pathLst>
              <a:path w="485140" h="3733800">
                <a:moveTo>
                  <a:pt x="484631" y="3491483"/>
                </a:moveTo>
                <a:lnTo>
                  <a:pt x="0" y="3491483"/>
                </a:lnTo>
                <a:lnTo>
                  <a:pt x="242315" y="3733799"/>
                </a:lnTo>
                <a:lnTo>
                  <a:pt x="484631" y="3491483"/>
                </a:lnTo>
                <a:close/>
              </a:path>
              <a:path w="485140" h="3733800">
                <a:moveTo>
                  <a:pt x="363473" y="0"/>
                </a:moveTo>
                <a:lnTo>
                  <a:pt x="121157" y="0"/>
                </a:lnTo>
                <a:lnTo>
                  <a:pt x="121157" y="3491483"/>
                </a:lnTo>
                <a:lnTo>
                  <a:pt x="363473" y="3491483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7067" y="720561"/>
            <a:ext cx="11183620" cy="979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1" algn="r"/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SW4STM32</a:t>
            </a:r>
            <a:endParaRPr sz="3200" dirty="0">
              <a:latin typeface="Arial"/>
              <a:cs typeface="Arial"/>
            </a:endParaRPr>
          </a:p>
          <a:p>
            <a:pPr marL="12701">
              <a:lnSpc>
                <a:spcPts val="2855"/>
              </a:lnSpc>
              <a:spcBef>
                <a:spcPts val="901"/>
              </a:spcBef>
            </a:pP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spc="5" dirty="0">
                <a:solidFill>
                  <a:srgbClr val="1C2A56"/>
                </a:solidFill>
                <a:latin typeface="Arial"/>
                <a:cs typeface="Arial"/>
              </a:rPr>
              <a:t>m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port</a:t>
            </a:r>
            <a:r>
              <a:rPr sz="2401" spc="-15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“</a:t>
            </a:r>
            <a:r>
              <a:rPr lang="pt-BR" sz="2401" dirty="0">
                <a:solidFill>
                  <a:srgbClr val="1C2A56"/>
                </a:solidFill>
                <a:latin typeface="Arial"/>
                <a:cs typeface="Arial"/>
              </a:rPr>
              <a:t>F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4_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nky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”</a:t>
            </a:r>
            <a:r>
              <a:rPr sz="2401" spc="25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project 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nto</a:t>
            </a:r>
            <a:r>
              <a:rPr sz="2401" spc="11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empty w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rkspace</a:t>
            </a:r>
            <a:r>
              <a:rPr sz="2401" spc="11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foll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ng</a:t>
            </a:r>
            <a:r>
              <a:rPr sz="2401" spc="31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be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ow</a:t>
            </a:r>
            <a:r>
              <a:rPr sz="2401" spc="31" dirty="0">
                <a:solidFill>
                  <a:srgbClr val="1C2A56"/>
                </a:solidFill>
                <a:latin typeface="Arial"/>
                <a:cs typeface="Arial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steps: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54862" y="6444454"/>
            <a:ext cx="8922386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poss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401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imp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rt</a:t>
            </a:r>
            <a:r>
              <a:rPr sz="2401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mult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project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401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nt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40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si</a:t>
            </a:r>
            <a:r>
              <a:rPr sz="2401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401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srgbClr val="001F52"/>
                </a:solidFill>
                <a:latin typeface="Arial"/>
                <a:cs typeface="Arial"/>
              </a:rPr>
              <a:t>rkspace</a:t>
            </a:r>
            <a:endParaRPr sz="2401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18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093" y="1525523"/>
            <a:ext cx="3744288" cy="49068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726" y="4478898"/>
            <a:ext cx="4400549" cy="23717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5552" y="1525523"/>
            <a:ext cx="6274308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5513" y="2745486"/>
            <a:ext cx="1066801" cy="304799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304799"/>
                </a:moveTo>
                <a:lnTo>
                  <a:pt x="1066799" y="304799"/>
                </a:lnTo>
                <a:lnTo>
                  <a:pt x="1066799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04006" y="5122064"/>
            <a:ext cx="591820" cy="216535"/>
          </a:xfrm>
          <a:custGeom>
            <a:avLst/>
            <a:gdLst/>
            <a:ahLst/>
            <a:cxnLst/>
            <a:rect l="l" t="t" r="r" b="b"/>
            <a:pathLst>
              <a:path w="591820" h="216535">
                <a:moveTo>
                  <a:pt x="0" y="216407"/>
                </a:moveTo>
                <a:lnTo>
                  <a:pt x="591311" y="216407"/>
                </a:lnTo>
                <a:lnTo>
                  <a:pt x="591311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2957" y="1105180"/>
            <a:ext cx="6991984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In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th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s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x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ampl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spc="8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lang="pt-BR" sz="2401" spc="-5" dirty="0">
                <a:solidFill>
                  <a:srgbClr val="1C2A56"/>
                </a:solidFill>
                <a:latin typeface="Arial"/>
                <a:cs typeface="Arial"/>
              </a:rPr>
              <a:t>F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4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_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B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ky</a:t>
            </a:r>
            <a:r>
              <a:rPr sz="2401" spc="10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pro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j</a:t>
            </a:r>
            <a:r>
              <a:rPr sz="2401" spc="-20" dirty="0">
                <a:solidFill>
                  <a:srgbClr val="1C2A56"/>
                </a:solidFill>
                <a:latin typeface="Arial"/>
                <a:cs typeface="Arial"/>
              </a:rPr>
              <a:t>ec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t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w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401" spc="10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b</a:t>
            </a:r>
            <a:r>
              <a:rPr sz="240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srgbClr val="1C2A56"/>
                </a:solidFill>
                <a:latin typeface="Arial"/>
                <a:cs typeface="Arial"/>
              </a:rPr>
              <a:t>processed.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64375" y="2941256"/>
            <a:ext cx="288290" cy="216535"/>
          </a:xfrm>
          <a:custGeom>
            <a:avLst/>
            <a:gdLst/>
            <a:ahLst/>
            <a:cxnLst/>
            <a:rect l="l" t="t" r="r" b="b"/>
            <a:pathLst>
              <a:path w="288290" h="216535">
                <a:moveTo>
                  <a:pt x="0" y="216407"/>
                </a:moveTo>
                <a:lnTo>
                  <a:pt x="288035" y="216407"/>
                </a:lnTo>
                <a:lnTo>
                  <a:pt x="288035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32927" y="4267711"/>
            <a:ext cx="1012825" cy="1253491"/>
          </a:xfrm>
          <a:custGeom>
            <a:avLst/>
            <a:gdLst/>
            <a:ahLst/>
            <a:cxnLst/>
            <a:rect l="l" t="t" r="r" b="b"/>
            <a:pathLst>
              <a:path w="1012825" h="1253489">
                <a:moveTo>
                  <a:pt x="195712" y="0"/>
                </a:moveTo>
                <a:lnTo>
                  <a:pt x="0" y="142890"/>
                </a:lnTo>
                <a:lnTo>
                  <a:pt x="719206" y="1128659"/>
                </a:lnTo>
                <a:lnTo>
                  <a:pt x="621426" y="1200037"/>
                </a:lnTo>
                <a:lnTo>
                  <a:pt x="959998" y="1252996"/>
                </a:lnTo>
                <a:lnTo>
                  <a:pt x="1001684" y="985784"/>
                </a:lnTo>
                <a:lnTo>
                  <a:pt x="915040" y="985784"/>
                </a:lnTo>
                <a:lnTo>
                  <a:pt x="195712" y="0"/>
                </a:lnTo>
                <a:close/>
              </a:path>
              <a:path w="1012825" h="1253489">
                <a:moveTo>
                  <a:pt x="1012819" y="914406"/>
                </a:moveTo>
                <a:lnTo>
                  <a:pt x="915040" y="985784"/>
                </a:lnTo>
                <a:lnTo>
                  <a:pt x="1001684" y="985784"/>
                </a:lnTo>
                <a:lnTo>
                  <a:pt x="1012819" y="91440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60814" y="6095239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 rot="846843">
            <a:off x="6523219" y="3037650"/>
            <a:ext cx="920750" cy="1330961"/>
          </a:xfrm>
          <a:custGeom>
            <a:avLst/>
            <a:gdLst/>
            <a:ahLst/>
            <a:cxnLst/>
            <a:rect l="l" t="t" r="r" b="b"/>
            <a:pathLst>
              <a:path w="920750" h="1330960">
                <a:moveTo>
                  <a:pt x="829696" y="0"/>
                </a:moveTo>
                <a:lnTo>
                  <a:pt x="499231" y="90434"/>
                </a:lnTo>
                <a:lnTo>
                  <a:pt x="604387" y="150510"/>
                </a:lnTo>
                <a:lnTo>
                  <a:pt x="0" y="1210564"/>
                </a:lnTo>
                <a:lnTo>
                  <a:pt x="210555" y="1330579"/>
                </a:lnTo>
                <a:lnTo>
                  <a:pt x="814974" y="270509"/>
                </a:lnTo>
                <a:lnTo>
                  <a:pt x="903795" y="270509"/>
                </a:lnTo>
                <a:lnTo>
                  <a:pt x="829696" y="0"/>
                </a:lnTo>
                <a:close/>
              </a:path>
              <a:path w="920750" h="1330960">
                <a:moveTo>
                  <a:pt x="903795" y="270509"/>
                </a:moveTo>
                <a:lnTo>
                  <a:pt x="814974" y="270509"/>
                </a:lnTo>
                <a:lnTo>
                  <a:pt x="920252" y="330586"/>
                </a:lnTo>
                <a:lnTo>
                  <a:pt x="903795" y="27050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83351" y="3049523"/>
            <a:ext cx="485140" cy="685799"/>
          </a:xfrm>
          <a:custGeom>
            <a:avLst/>
            <a:gdLst/>
            <a:ahLst/>
            <a:cxnLst/>
            <a:rect l="l" t="t" r="r" b="b"/>
            <a:pathLst>
              <a:path w="485139" h="685800">
                <a:moveTo>
                  <a:pt x="484631" y="443483"/>
                </a:moveTo>
                <a:lnTo>
                  <a:pt x="0" y="443483"/>
                </a:lnTo>
                <a:lnTo>
                  <a:pt x="242315" y="685799"/>
                </a:lnTo>
                <a:lnTo>
                  <a:pt x="484631" y="443483"/>
                </a:lnTo>
                <a:close/>
              </a:path>
              <a:path w="485139" h="685800">
                <a:moveTo>
                  <a:pt x="363473" y="0"/>
                </a:moveTo>
                <a:lnTo>
                  <a:pt x="121157" y="0"/>
                </a:lnTo>
                <a:lnTo>
                  <a:pt x="121157" y="443483"/>
                </a:lnTo>
                <a:lnTo>
                  <a:pt x="363473" y="443483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2514" y="3507486"/>
            <a:ext cx="4038600" cy="2138045"/>
          </a:xfrm>
          <a:custGeom>
            <a:avLst/>
            <a:gdLst/>
            <a:ahLst/>
            <a:cxnLst/>
            <a:rect l="l" t="t" r="r" b="b"/>
            <a:pathLst>
              <a:path w="4038600" h="2138045">
                <a:moveTo>
                  <a:pt x="3897629" y="0"/>
                </a:moveTo>
                <a:lnTo>
                  <a:pt x="2355854" y="0"/>
                </a:lnTo>
                <a:lnTo>
                  <a:pt x="130679" y="369"/>
                </a:lnTo>
                <a:lnTo>
                  <a:pt x="89037" y="9875"/>
                </a:lnTo>
                <a:lnTo>
                  <a:pt x="53122" y="30715"/>
                </a:lnTo>
                <a:lnTo>
                  <a:pt x="24960" y="60862"/>
                </a:lnTo>
                <a:lnTo>
                  <a:pt x="6577" y="98289"/>
                </a:lnTo>
                <a:lnTo>
                  <a:pt x="0" y="140969"/>
                </a:lnTo>
                <a:lnTo>
                  <a:pt x="0" y="493394"/>
                </a:lnTo>
                <a:lnTo>
                  <a:pt x="369" y="715140"/>
                </a:lnTo>
                <a:lnTo>
                  <a:pt x="9874" y="756782"/>
                </a:lnTo>
                <a:lnTo>
                  <a:pt x="30712" y="792697"/>
                </a:lnTo>
                <a:lnTo>
                  <a:pt x="60858" y="820859"/>
                </a:lnTo>
                <a:lnTo>
                  <a:pt x="98286" y="839242"/>
                </a:lnTo>
                <a:lnTo>
                  <a:pt x="140969" y="845819"/>
                </a:lnTo>
                <a:lnTo>
                  <a:pt x="2355854" y="845819"/>
                </a:lnTo>
                <a:lnTo>
                  <a:pt x="2290952" y="2137553"/>
                </a:lnTo>
                <a:lnTo>
                  <a:pt x="3365510" y="845819"/>
                </a:lnTo>
                <a:lnTo>
                  <a:pt x="3907919" y="845450"/>
                </a:lnTo>
                <a:lnTo>
                  <a:pt x="3922310" y="843666"/>
                </a:lnTo>
                <a:lnTo>
                  <a:pt x="3962266" y="830159"/>
                </a:lnTo>
                <a:lnTo>
                  <a:pt x="3995822" y="805993"/>
                </a:lnTo>
                <a:lnTo>
                  <a:pt x="4020951" y="773194"/>
                </a:lnTo>
                <a:lnTo>
                  <a:pt x="4035626" y="733789"/>
                </a:lnTo>
                <a:lnTo>
                  <a:pt x="4038599" y="704849"/>
                </a:lnTo>
                <a:lnTo>
                  <a:pt x="4038229" y="130680"/>
                </a:lnTo>
                <a:lnTo>
                  <a:pt x="4028724" y="89041"/>
                </a:lnTo>
                <a:lnTo>
                  <a:pt x="4007884" y="53126"/>
                </a:lnTo>
                <a:lnTo>
                  <a:pt x="3977737" y="24963"/>
                </a:lnTo>
                <a:lnTo>
                  <a:pt x="3940310" y="6578"/>
                </a:lnTo>
                <a:lnTo>
                  <a:pt x="3912315" y="755"/>
                </a:lnTo>
                <a:lnTo>
                  <a:pt x="38976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2514" y="3507486"/>
            <a:ext cx="4038600" cy="2138045"/>
          </a:xfrm>
          <a:custGeom>
            <a:avLst/>
            <a:gdLst/>
            <a:ahLst/>
            <a:cxnLst/>
            <a:rect l="l" t="t" r="r" b="b"/>
            <a:pathLst>
              <a:path w="4038600" h="2138045">
                <a:moveTo>
                  <a:pt x="0" y="140969"/>
                </a:moveTo>
                <a:lnTo>
                  <a:pt x="6577" y="98289"/>
                </a:lnTo>
                <a:lnTo>
                  <a:pt x="24960" y="60862"/>
                </a:lnTo>
                <a:lnTo>
                  <a:pt x="53122" y="30715"/>
                </a:lnTo>
                <a:lnTo>
                  <a:pt x="89037" y="9875"/>
                </a:lnTo>
                <a:lnTo>
                  <a:pt x="130679" y="369"/>
                </a:lnTo>
                <a:lnTo>
                  <a:pt x="2355854" y="0"/>
                </a:lnTo>
                <a:lnTo>
                  <a:pt x="3897629" y="0"/>
                </a:lnTo>
                <a:lnTo>
                  <a:pt x="3940310" y="6578"/>
                </a:lnTo>
                <a:lnTo>
                  <a:pt x="3977737" y="24963"/>
                </a:lnTo>
                <a:lnTo>
                  <a:pt x="4007884" y="53126"/>
                </a:lnTo>
                <a:lnTo>
                  <a:pt x="4028724" y="89041"/>
                </a:lnTo>
                <a:lnTo>
                  <a:pt x="4038229" y="130680"/>
                </a:lnTo>
                <a:lnTo>
                  <a:pt x="4038599" y="704849"/>
                </a:lnTo>
                <a:lnTo>
                  <a:pt x="4037843" y="719536"/>
                </a:lnTo>
                <a:lnTo>
                  <a:pt x="4027104" y="760693"/>
                </a:lnTo>
                <a:lnTo>
                  <a:pt x="4005235" y="795919"/>
                </a:lnTo>
                <a:lnTo>
                  <a:pt x="3974263" y="823187"/>
                </a:lnTo>
                <a:lnTo>
                  <a:pt x="3936214" y="840473"/>
                </a:lnTo>
                <a:lnTo>
                  <a:pt x="3365510" y="845819"/>
                </a:lnTo>
                <a:lnTo>
                  <a:pt x="2290952" y="2137553"/>
                </a:lnTo>
                <a:lnTo>
                  <a:pt x="2355854" y="845819"/>
                </a:lnTo>
                <a:lnTo>
                  <a:pt x="140969" y="845819"/>
                </a:lnTo>
                <a:lnTo>
                  <a:pt x="126283" y="845064"/>
                </a:lnTo>
                <a:lnTo>
                  <a:pt x="85126" y="834326"/>
                </a:lnTo>
                <a:lnTo>
                  <a:pt x="49900" y="812458"/>
                </a:lnTo>
                <a:lnTo>
                  <a:pt x="22631" y="781487"/>
                </a:lnTo>
                <a:lnTo>
                  <a:pt x="5346" y="743438"/>
                </a:lnTo>
                <a:lnTo>
                  <a:pt x="0" y="493394"/>
                </a:lnTo>
                <a:lnTo>
                  <a:pt x="0" y="14096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02350" y="2439953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49750" y="5411754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4" y="6181"/>
                </a:lnTo>
                <a:lnTo>
                  <a:pt x="87944" y="22186"/>
                </a:lnTo>
                <a:lnTo>
                  <a:pt x="54550" y="46667"/>
                </a:lnTo>
                <a:lnTo>
                  <a:pt x="27961" y="78277"/>
                </a:lnTo>
                <a:lnTo>
                  <a:pt x="9532" y="115667"/>
                </a:lnTo>
                <a:lnTo>
                  <a:pt x="620" y="157489"/>
                </a:lnTo>
                <a:lnTo>
                  <a:pt x="0" y="172181"/>
                </a:lnTo>
                <a:lnTo>
                  <a:pt x="280" y="182061"/>
                </a:lnTo>
                <a:lnTo>
                  <a:pt x="7813" y="223326"/>
                </a:lnTo>
                <a:lnTo>
                  <a:pt x="24801" y="260536"/>
                </a:lnTo>
                <a:lnTo>
                  <a:pt x="50154" y="292432"/>
                </a:lnTo>
                <a:lnTo>
                  <a:pt x="82781" y="317755"/>
                </a:lnTo>
                <a:lnTo>
                  <a:pt x="121592" y="335246"/>
                </a:lnTo>
                <a:lnTo>
                  <a:pt x="165495" y="343646"/>
                </a:lnTo>
                <a:lnTo>
                  <a:pt x="181072" y="344208"/>
                </a:lnTo>
                <a:lnTo>
                  <a:pt x="195395" y="342956"/>
                </a:lnTo>
                <a:lnTo>
                  <a:pt x="236029" y="332511"/>
                </a:lnTo>
                <a:lnTo>
                  <a:pt x="272159" y="312929"/>
                </a:lnTo>
                <a:lnTo>
                  <a:pt x="302497" y="285362"/>
                </a:lnTo>
                <a:lnTo>
                  <a:pt x="325751" y="250961"/>
                </a:lnTo>
                <a:lnTo>
                  <a:pt x="340631" y="210880"/>
                </a:lnTo>
                <a:lnTo>
                  <a:pt x="345847" y="166269"/>
                </a:lnTo>
                <a:lnTo>
                  <a:pt x="344752" y="151844"/>
                </a:lnTo>
                <a:lnTo>
                  <a:pt x="334632" y="110896"/>
                </a:lnTo>
                <a:lnTo>
                  <a:pt x="315229" y="74457"/>
                </a:lnTo>
                <a:lnTo>
                  <a:pt x="287789" y="43837"/>
                </a:lnTo>
                <a:lnTo>
                  <a:pt x="253559" y="20347"/>
                </a:lnTo>
                <a:lnTo>
                  <a:pt x="213785" y="5298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31152" y="2897154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5272" y="2466756"/>
            <a:ext cx="6677659" cy="192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33396" algn="r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1" dirty="0">
              <a:latin typeface="Arial"/>
              <a:cs typeface="Arial"/>
            </a:endParaRPr>
          </a:p>
          <a:p>
            <a:pPr marR="5081" algn="r">
              <a:spcBef>
                <a:spcPts val="721"/>
              </a:spcBef>
            </a:pPr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1" dirty="0">
              <a:latin typeface="Arial"/>
              <a:cs typeface="Arial"/>
            </a:endParaRPr>
          </a:p>
          <a:p>
            <a:pPr marR="3076194" algn="ctr">
              <a:spcBef>
                <a:spcPts val="2100"/>
              </a:spcBef>
            </a:pPr>
            <a:r>
              <a:rPr dirty="0">
                <a:latin typeface="Arial"/>
                <a:cs typeface="Arial"/>
              </a:rPr>
              <a:t>S</a:t>
            </a:r>
            <a:r>
              <a:rPr spc="-11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1" dirty="0">
                <a:latin typeface="Arial"/>
                <a:cs typeface="Arial"/>
              </a:rPr>
              <a:t>ect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j</a:t>
            </a:r>
            <a:r>
              <a:rPr spc="-11" dirty="0">
                <a:latin typeface="Arial"/>
                <a:cs typeface="Arial"/>
              </a:rPr>
              <a:t>ect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1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cati</a:t>
            </a:r>
            <a:r>
              <a:rPr spc="-11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</a:p>
          <a:p>
            <a:pPr marR="3075558" algn="ctr"/>
            <a:r>
              <a:rPr dirty="0">
                <a:latin typeface="Arial"/>
                <a:cs typeface="Arial"/>
              </a:rPr>
              <a:t>(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s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</a:t>
            </a:r>
            <a:r>
              <a:rPr spc="-11" dirty="0">
                <a:latin typeface="Arial"/>
                <a:cs typeface="Arial"/>
              </a:rPr>
              <a:t>on</a:t>
            </a:r>
            <a:r>
              <a:rPr dirty="0">
                <a:latin typeface="Arial"/>
                <a:cs typeface="Arial"/>
              </a:rPr>
              <a:t>fi</a:t>
            </a:r>
            <a:r>
              <a:rPr spc="-11" dirty="0">
                <a:latin typeface="Arial"/>
                <a:cs typeface="Arial"/>
              </a:rPr>
              <a:t>gu</a:t>
            </a:r>
            <a:r>
              <a:rPr dirty="0">
                <a:latin typeface="Arial"/>
                <a:cs typeface="Arial"/>
              </a:rPr>
              <a:t>r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d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S</a:t>
            </a:r>
            <a:r>
              <a:rPr spc="11" dirty="0">
                <a:latin typeface="Arial"/>
                <a:cs typeface="Arial"/>
              </a:rPr>
              <a:t>T</a:t>
            </a:r>
            <a:r>
              <a:rPr dirty="0">
                <a:latin typeface="Arial"/>
                <a:cs typeface="Arial"/>
              </a:rPr>
              <a:t>M</a:t>
            </a:r>
            <a:r>
              <a:rPr spc="-11" dirty="0">
                <a:latin typeface="Arial"/>
                <a:cs typeface="Arial"/>
              </a:rPr>
              <a:t>32</a:t>
            </a:r>
            <a:r>
              <a:rPr spc="-5" dirty="0">
                <a:latin typeface="Arial"/>
                <a:cs typeface="Arial"/>
              </a:rPr>
              <a:t>C</a:t>
            </a:r>
            <a:r>
              <a:rPr spc="-15" dirty="0">
                <a:latin typeface="Arial"/>
                <a:cs typeface="Arial"/>
              </a:rPr>
              <a:t>u</a:t>
            </a:r>
            <a:r>
              <a:rPr spc="-11" dirty="0">
                <a:latin typeface="Arial"/>
                <a:cs typeface="Arial"/>
              </a:rPr>
              <a:t>be</a:t>
            </a:r>
            <a:r>
              <a:rPr dirty="0">
                <a:latin typeface="Arial"/>
                <a:cs typeface="Arial"/>
              </a:rPr>
              <a:t>MX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–</a:t>
            </a:r>
          </a:p>
          <a:p>
            <a:pPr marR="3075558" algn="ctr"/>
            <a:r>
              <a:rPr dirty="0">
                <a:latin typeface="Arial"/>
                <a:cs typeface="Arial"/>
              </a:rPr>
              <a:t>Ste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2)</a:t>
            </a:r>
            <a:endParaRPr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45752" y="5716553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4" y="6182"/>
                </a:lnTo>
                <a:lnTo>
                  <a:pt x="87944" y="22188"/>
                </a:lnTo>
                <a:lnTo>
                  <a:pt x="54550" y="46672"/>
                </a:lnTo>
                <a:lnTo>
                  <a:pt x="27961" y="78282"/>
                </a:lnTo>
                <a:lnTo>
                  <a:pt x="9532" y="115671"/>
                </a:lnTo>
                <a:lnTo>
                  <a:pt x="620" y="157490"/>
                </a:lnTo>
                <a:lnTo>
                  <a:pt x="0" y="172181"/>
                </a:lnTo>
                <a:lnTo>
                  <a:pt x="280" y="182060"/>
                </a:lnTo>
                <a:lnTo>
                  <a:pt x="7812" y="223326"/>
                </a:lnTo>
                <a:lnTo>
                  <a:pt x="24801" y="260536"/>
                </a:lnTo>
                <a:lnTo>
                  <a:pt x="50154" y="292432"/>
                </a:lnTo>
                <a:lnTo>
                  <a:pt x="82781" y="317755"/>
                </a:lnTo>
                <a:lnTo>
                  <a:pt x="121591" y="335246"/>
                </a:lnTo>
                <a:lnTo>
                  <a:pt x="165494" y="343646"/>
                </a:lnTo>
                <a:lnTo>
                  <a:pt x="181072" y="344208"/>
                </a:lnTo>
                <a:lnTo>
                  <a:pt x="195394" y="342956"/>
                </a:lnTo>
                <a:lnTo>
                  <a:pt x="236028" y="332512"/>
                </a:lnTo>
                <a:lnTo>
                  <a:pt x="272159" y="312930"/>
                </a:lnTo>
                <a:lnTo>
                  <a:pt x="302497" y="285362"/>
                </a:lnTo>
                <a:lnTo>
                  <a:pt x="325751" y="250962"/>
                </a:lnTo>
                <a:lnTo>
                  <a:pt x="340631" y="210880"/>
                </a:lnTo>
                <a:lnTo>
                  <a:pt x="345847" y="166270"/>
                </a:lnTo>
                <a:lnTo>
                  <a:pt x="344752" y="151847"/>
                </a:lnTo>
                <a:lnTo>
                  <a:pt x="334632" y="110901"/>
                </a:lnTo>
                <a:lnTo>
                  <a:pt x="315229" y="74462"/>
                </a:lnTo>
                <a:lnTo>
                  <a:pt x="287789" y="43841"/>
                </a:lnTo>
                <a:lnTo>
                  <a:pt x="253559" y="20350"/>
                </a:lnTo>
                <a:lnTo>
                  <a:pt x="213785" y="5299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26082" y="5439221"/>
            <a:ext cx="6291580" cy="666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640"/>
              </a:lnSpc>
            </a:pPr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1" dirty="0">
              <a:latin typeface="Arial"/>
              <a:cs typeface="Arial"/>
            </a:endParaRPr>
          </a:p>
          <a:p>
            <a:pPr marR="5081" algn="r">
              <a:lnSpc>
                <a:spcPts val="2640"/>
              </a:lnSpc>
            </a:pPr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27" name="object 2"/>
          <p:cNvSpPr txBox="1">
            <a:spLocks noGrp="1"/>
          </p:cNvSpPr>
          <p:nvPr>
            <p:ph type="title"/>
          </p:nvPr>
        </p:nvSpPr>
        <p:spPr>
          <a:xfrm>
            <a:off x="440537" y="263252"/>
            <a:ext cx="11310929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639">
              <a:lnSpc>
                <a:spcPts val="5116"/>
              </a:lnSpc>
            </a:pPr>
            <a:r>
              <a:rPr spc="-25" dirty="0"/>
              <a:t>Import</a:t>
            </a:r>
            <a:r>
              <a:rPr spc="151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25" dirty="0"/>
              <a:t>projec</a:t>
            </a:r>
            <a:r>
              <a:rPr spc="-15" dirty="0"/>
              <a:t>t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25" dirty="0"/>
              <a:t>into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1" dirty="0"/>
              <a:t>workspac</a:t>
            </a:r>
            <a:r>
              <a:rPr spc="-25" dirty="0"/>
              <a:t>e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lang="pt-BR" spc="-31" dirty="0"/>
              <a:t>2</a:t>
            </a:r>
            <a:r>
              <a:rPr spc="-25" dirty="0"/>
              <a:t>/3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28" name="object 16"/>
          <p:cNvSpPr txBox="1"/>
          <p:nvPr/>
        </p:nvSpPr>
        <p:spPr>
          <a:xfrm>
            <a:off x="207067" y="720563"/>
            <a:ext cx="1118362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1" algn="r"/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SW4STM32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9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r="19661"/>
          <a:stretch/>
        </p:blipFill>
        <p:spPr>
          <a:xfrm>
            <a:off x="6136516" y="1885113"/>
            <a:ext cx="5217284" cy="487055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113" y="1678686"/>
            <a:ext cx="6533515" cy="1018540"/>
          </a:xfrm>
          <a:custGeom>
            <a:avLst/>
            <a:gdLst/>
            <a:ahLst/>
            <a:cxnLst/>
            <a:rect l="l" t="t" r="r" b="b"/>
            <a:pathLst>
              <a:path w="6533515" h="1018539">
                <a:moveTo>
                  <a:pt x="6141346" y="761999"/>
                </a:moveTo>
                <a:lnTo>
                  <a:pt x="5791199" y="761999"/>
                </a:lnTo>
                <a:lnTo>
                  <a:pt x="6533509" y="1018031"/>
                </a:lnTo>
                <a:lnTo>
                  <a:pt x="6141346" y="761999"/>
                </a:lnTo>
                <a:close/>
              </a:path>
              <a:path w="6533515" h="1018539">
                <a:moveTo>
                  <a:pt x="5638799" y="0"/>
                </a:moveTo>
                <a:lnTo>
                  <a:pt x="3378189" y="0"/>
                </a:lnTo>
                <a:lnTo>
                  <a:pt x="138125" y="659"/>
                </a:lnTo>
                <a:lnTo>
                  <a:pt x="96610" y="10529"/>
                </a:lnTo>
                <a:lnTo>
                  <a:pt x="60376" y="30896"/>
                </a:lnTo>
                <a:lnTo>
                  <a:pt x="31157" y="60030"/>
                </a:lnTo>
                <a:lnTo>
                  <a:pt x="10687" y="96205"/>
                </a:lnTo>
                <a:lnTo>
                  <a:pt x="700" y="137690"/>
                </a:lnTo>
                <a:lnTo>
                  <a:pt x="0" y="152399"/>
                </a:lnTo>
                <a:lnTo>
                  <a:pt x="0" y="533399"/>
                </a:lnTo>
                <a:lnTo>
                  <a:pt x="659" y="776277"/>
                </a:lnTo>
                <a:lnTo>
                  <a:pt x="10535" y="817798"/>
                </a:lnTo>
                <a:lnTo>
                  <a:pt x="30911" y="854032"/>
                </a:lnTo>
                <a:lnTo>
                  <a:pt x="60052" y="883248"/>
                </a:lnTo>
                <a:lnTo>
                  <a:pt x="96226" y="903715"/>
                </a:lnTo>
                <a:lnTo>
                  <a:pt x="137698" y="913700"/>
                </a:lnTo>
                <a:lnTo>
                  <a:pt x="152399" y="914399"/>
                </a:lnTo>
                <a:lnTo>
                  <a:pt x="3378189" y="914399"/>
                </a:lnTo>
                <a:lnTo>
                  <a:pt x="5653082" y="913740"/>
                </a:lnTo>
                <a:lnTo>
                  <a:pt x="5694610" y="903866"/>
                </a:lnTo>
                <a:lnTo>
                  <a:pt x="5730845" y="883494"/>
                </a:lnTo>
                <a:lnTo>
                  <a:pt x="5760057" y="854356"/>
                </a:lnTo>
                <a:lnTo>
                  <a:pt x="5780518" y="818182"/>
                </a:lnTo>
                <a:lnTo>
                  <a:pt x="5790500" y="776705"/>
                </a:lnTo>
                <a:lnTo>
                  <a:pt x="5791199" y="761999"/>
                </a:lnTo>
                <a:lnTo>
                  <a:pt x="6141346" y="761999"/>
                </a:lnTo>
                <a:lnTo>
                  <a:pt x="5791199" y="533399"/>
                </a:lnTo>
                <a:lnTo>
                  <a:pt x="5790540" y="138117"/>
                </a:lnTo>
                <a:lnTo>
                  <a:pt x="5788523" y="123793"/>
                </a:lnTo>
                <a:lnTo>
                  <a:pt x="5774962" y="83837"/>
                </a:lnTo>
                <a:lnTo>
                  <a:pt x="5751481" y="49751"/>
                </a:lnTo>
                <a:lnTo>
                  <a:pt x="5719807" y="23264"/>
                </a:lnTo>
                <a:lnTo>
                  <a:pt x="5681671" y="6104"/>
                </a:lnTo>
                <a:lnTo>
                  <a:pt x="5653509" y="699"/>
                </a:lnTo>
                <a:lnTo>
                  <a:pt x="5638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114" y="1678687"/>
            <a:ext cx="6250687" cy="1015227"/>
          </a:xfrm>
          <a:custGeom>
            <a:avLst/>
            <a:gdLst/>
            <a:ahLst/>
            <a:cxnLst/>
            <a:rect l="l" t="t" r="r" b="b"/>
            <a:pathLst>
              <a:path w="6533515" h="1018539">
                <a:moveTo>
                  <a:pt x="0" y="152399"/>
                </a:moveTo>
                <a:lnTo>
                  <a:pt x="6108" y="109528"/>
                </a:lnTo>
                <a:lnTo>
                  <a:pt x="23276" y="71392"/>
                </a:lnTo>
                <a:lnTo>
                  <a:pt x="49771" y="39718"/>
                </a:lnTo>
                <a:lnTo>
                  <a:pt x="83859" y="16237"/>
                </a:lnTo>
                <a:lnTo>
                  <a:pt x="123807" y="2676"/>
                </a:lnTo>
                <a:lnTo>
                  <a:pt x="3378189" y="0"/>
                </a:lnTo>
                <a:lnTo>
                  <a:pt x="5638799" y="0"/>
                </a:lnTo>
                <a:lnTo>
                  <a:pt x="5681671" y="6104"/>
                </a:lnTo>
                <a:lnTo>
                  <a:pt x="5719807" y="23264"/>
                </a:lnTo>
                <a:lnTo>
                  <a:pt x="5751481" y="49751"/>
                </a:lnTo>
                <a:lnTo>
                  <a:pt x="5774962" y="83837"/>
                </a:lnTo>
                <a:lnTo>
                  <a:pt x="5788523" y="123793"/>
                </a:lnTo>
                <a:lnTo>
                  <a:pt x="5791199" y="533399"/>
                </a:lnTo>
                <a:lnTo>
                  <a:pt x="6533509" y="1018031"/>
                </a:lnTo>
                <a:lnTo>
                  <a:pt x="5791199" y="761999"/>
                </a:lnTo>
                <a:lnTo>
                  <a:pt x="5790500" y="776705"/>
                </a:lnTo>
                <a:lnTo>
                  <a:pt x="5788444" y="791013"/>
                </a:lnTo>
                <a:lnTo>
                  <a:pt x="5774777" y="830915"/>
                </a:lnTo>
                <a:lnTo>
                  <a:pt x="5751207" y="864936"/>
                </a:lnTo>
                <a:lnTo>
                  <a:pt x="5719462" y="891345"/>
                </a:lnTo>
                <a:lnTo>
                  <a:pt x="5681270" y="908409"/>
                </a:lnTo>
                <a:lnTo>
                  <a:pt x="3378189" y="914399"/>
                </a:lnTo>
                <a:lnTo>
                  <a:pt x="152399" y="914399"/>
                </a:lnTo>
                <a:lnTo>
                  <a:pt x="109547" y="908293"/>
                </a:lnTo>
                <a:lnTo>
                  <a:pt x="71414" y="891128"/>
                </a:lnTo>
                <a:lnTo>
                  <a:pt x="39736" y="864636"/>
                </a:lnTo>
                <a:lnTo>
                  <a:pt x="16246" y="830549"/>
                </a:lnTo>
                <a:lnTo>
                  <a:pt x="2678" y="790598"/>
                </a:lnTo>
                <a:lnTo>
                  <a:pt x="0" y="533399"/>
                </a:lnTo>
                <a:lnTo>
                  <a:pt x="0" y="1523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3502" y="1885113"/>
            <a:ext cx="542099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dirty="0">
                <a:latin typeface="Arial"/>
                <a:cs typeface="Arial"/>
              </a:rPr>
              <a:t>Once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j</a:t>
            </a:r>
            <a:r>
              <a:rPr spc="-11" dirty="0">
                <a:latin typeface="Arial"/>
                <a:cs typeface="Arial"/>
              </a:rPr>
              <a:t>ect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s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11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cl</a:t>
            </a:r>
            <a:r>
              <a:rPr spc="-11" dirty="0">
                <a:latin typeface="Arial"/>
                <a:cs typeface="Arial"/>
              </a:rPr>
              <a:t>u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d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11" dirty="0">
                <a:latin typeface="Arial"/>
                <a:cs typeface="Arial"/>
              </a:rPr>
              <a:t>nto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th</a:t>
            </a:r>
            <a:r>
              <a:rPr dirty="0">
                <a:latin typeface="Arial"/>
                <a:cs typeface="Arial"/>
              </a:rPr>
              <a:t>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40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orks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ac</a:t>
            </a:r>
            <a:r>
              <a:rPr spc="-11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,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it</a:t>
            </a:r>
            <a:r>
              <a:rPr dirty="0">
                <a:latin typeface="Arial"/>
                <a:cs typeface="Arial"/>
              </a:rPr>
              <a:t>s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f</a:t>
            </a:r>
            <a:r>
              <a:rPr spc="-5" dirty="0">
                <a:latin typeface="Arial"/>
                <a:cs typeface="Arial"/>
              </a:rPr>
              <a:t>o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structure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b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com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s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vis</a:t>
            </a:r>
            <a:r>
              <a:rPr spc="-11" dirty="0">
                <a:latin typeface="Arial"/>
                <a:cs typeface="Arial"/>
              </a:rPr>
              <a:t>i</a:t>
            </a:r>
            <a:r>
              <a:rPr spc="-5" dirty="0">
                <a:latin typeface="Arial"/>
                <a:cs typeface="Arial"/>
              </a:rPr>
              <a:t>b</a:t>
            </a:r>
            <a:r>
              <a:rPr spc="-11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n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Pro</a:t>
            </a:r>
            <a:r>
              <a:rPr spc="-11" dirty="0">
                <a:latin typeface="Arial"/>
                <a:cs typeface="Arial"/>
              </a:rPr>
              <a:t>j</a:t>
            </a:r>
            <a:r>
              <a:rPr spc="-15" dirty="0">
                <a:latin typeface="Arial"/>
                <a:cs typeface="Arial"/>
              </a:rPr>
              <a:t>ec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25" dirty="0">
                <a:latin typeface="Arial"/>
                <a:cs typeface="Arial"/>
              </a:rPr>
              <a:t>x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or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6701" y="2860547"/>
            <a:ext cx="5873495" cy="2401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791" y="2849880"/>
            <a:ext cx="5830824" cy="2462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3943" y="2887982"/>
            <a:ext cx="5779008" cy="2307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3943" y="2887980"/>
            <a:ext cx="5779135" cy="2231380"/>
          </a:xfrm>
          <a:prstGeom prst="rect">
            <a:avLst/>
          </a:prstGeom>
          <a:ln w="9143">
            <a:solidFill>
              <a:srgbClr val="10205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32">
              <a:lnSpc>
                <a:spcPts val="1850"/>
              </a:lnSpc>
            </a:pPr>
            <a:r>
              <a:rPr sz="1600" spc="-15" dirty="0">
                <a:latin typeface="Arial"/>
                <a:cs typeface="Arial"/>
              </a:rPr>
              <a:t>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ded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ate</a:t>
            </a:r>
            <a:r>
              <a:rPr sz="1600" spc="-11" dirty="0">
                <a:latin typeface="Arial"/>
                <a:cs typeface="Arial"/>
              </a:rPr>
              <a:t>d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for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r</a:t>
            </a:r>
            <a:r>
              <a:rPr sz="1600" spc="51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od</a:t>
            </a:r>
            <a:r>
              <a:rPr sz="1600" spc="-11" dirty="0">
                <a:latin typeface="Arial"/>
                <a:cs typeface="Arial"/>
              </a:rPr>
              <a:t>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ar</a:t>
            </a:r>
            <a:r>
              <a:rPr sz="1600" spc="-11" dirty="0">
                <a:latin typeface="Arial"/>
                <a:cs typeface="Arial"/>
              </a:rPr>
              <a:t>e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mark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by</a:t>
            </a:r>
            <a:endParaRPr sz="1600">
              <a:latin typeface="Arial"/>
              <a:cs typeface="Arial"/>
            </a:endParaRPr>
          </a:p>
          <a:p>
            <a:pPr marL="85732">
              <a:lnSpc>
                <a:spcPts val="1850"/>
              </a:lnSpc>
            </a:pPr>
            <a:r>
              <a:rPr sz="1600" spc="-11" dirty="0">
                <a:latin typeface="Courier New"/>
                <a:cs typeface="Courier New"/>
              </a:rPr>
              <a:t>/* USER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CODE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…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BEG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-11" dirty="0">
                <a:latin typeface="Courier New"/>
                <a:cs typeface="Courier New"/>
              </a:rPr>
              <a:t>N*/</a:t>
            </a:r>
            <a:endParaRPr sz="1600">
              <a:latin typeface="Courier New"/>
              <a:cs typeface="Courier New"/>
            </a:endParaRPr>
          </a:p>
          <a:p>
            <a:pPr marL="85732">
              <a:lnSpc>
                <a:spcPts val="1850"/>
              </a:lnSpc>
              <a:spcBef>
                <a:spcPts val="145"/>
              </a:spcBef>
            </a:pPr>
            <a:r>
              <a:rPr sz="1600" spc="-11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85732">
              <a:lnSpc>
                <a:spcPts val="1850"/>
              </a:lnSpc>
            </a:pPr>
            <a:r>
              <a:rPr sz="1600" spc="-11" dirty="0">
                <a:latin typeface="Courier New"/>
                <a:cs typeface="Courier New"/>
              </a:rPr>
              <a:t>/*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USER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CODE</a:t>
            </a:r>
            <a:r>
              <a:rPr sz="1600" spc="15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…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END</a:t>
            </a:r>
            <a:r>
              <a:rPr sz="1600" dirty="0">
                <a:latin typeface="Courier New"/>
                <a:cs typeface="Courier New"/>
              </a:rPr>
              <a:t>*</a:t>
            </a:r>
            <a:r>
              <a:rPr sz="1600" spc="-11" dirty="0">
                <a:latin typeface="Courier New"/>
                <a:cs typeface="Courier New"/>
              </a:rPr>
              <a:t>/</a:t>
            </a:r>
            <a:endParaRPr sz="1600">
              <a:latin typeface="Courier New"/>
              <a:cs typeface="Courier New"/>
            </a:endParaRPr>
          </a:p>
          <a:p>
            <a:pPr marL="85732">
              <a:spcBef>
                <a:spcPts val="145"/>
              </a:spcBef>
            </a:pP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20" dirty="0">
                <a:latin typeface="Arial"/>
                <a:cs typeface="Arial"/>
              </a:rPr>
              <a:t>om</a:t>
            </a:r>
            <a:r>
              <a:rPr sz="1600" spc="-11" dirty="0">
                <a:latin typeface="Arial"/>
                <a:cs typeface="Arial"/>
              </a:rPr>
              <a:t>m</a:t>
            </a:r>
            <a:r>
              <a:rPr sz="1600" spc="-15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li</a:t>
            </a:r>
            <a:r>
              <a:rPr sz="1600" spc="-15" dirty="0">
                <a:latin typeface="Arial"/>
                <a:cs typeface="Arial"/>
              </a:rPr>
              <a:t>ne</a:t>
            </a:r>
            <a:r>
              <a:rPr sz="1600" spc="-5" dirty="0">
                <a:latin typeface="Arial"/>
                <a:cs typeface="Arial"/>
              </a:rPr>
              <a:t>s.</a:t>
            </a:r>
            <a:endParaRPr sz="1600">
              <a:latin typeface="Arial"/>
              <a:cs typeface="Arial"/>
            </a:endParaRPr>
          </a:p>
          <a:p>
            <a:pPr marL="85732" marR="233699"/>
            <a:r>
              <a:rPr sz="1600" spc="-11" dirty="0">
                <a:latin typeface="Arial"/>
                <a:cs typeface="Arial"/>
              </a:rPr>
              <a:t>These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ar</a:t>
            </a:r>
            <a:r>
              <a:rPr sz="1600" spc="-11" dirty="0">
                <a:latin typeface="Arial"/>
                <a:cs typeface="Arial"/>
              </a:rPr>
              <a:t>e</a:t>
            </a:r>
            <a:r>
              <a:rPr sz="1600" spc="51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protec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d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from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be</a:t>
            </a:r>
            <a:r>
              <a:rPr sz="1600" spc="-5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11" dirty="0">
                <a:latin typeface="Arial"/>
                <a:cs typeface="Arial"/>
              </a:rPr>
              <a:t>g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remo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durin</a:t>
            </a:r>
            <a:r>
              <a:rPr sz="1600" spc="-11" dirty="0">
                <a:latin typeface="Arial"/>
                <a:cs typeface="Arial"/>
              </a:rPr>
              <a:t>g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ode</a:t>
            </a:r>
            <a:r>
              <a:rPr sz="1600" spc="-11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spc="-11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-generat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11" dirty="0">
                <a:latin typeface="Arial"/>
                <a:cs typeface="Arial"/>
              </a:rPr>
              <a:t>n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b</a:t>
            </a:r>
            <a:r>
              <a:rPr sz="1600" spc="-11" dirty="0">
                <a:latin typeface="Arial"/>
                <a:cs typeface="Arial"/>
              </a:rPr>
              <a:t>y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STM32Cub</a:t>
            </a:r>
            <a:r>
              <a:rPr sz="1600" spc="-20" dirty="0">
                <a:latin typeface="Arial"/>
                <a:cs typeface="Arial"/>
              </a:rPr>
              <a:t>eM</a:t>
            </a:r>
            <a:r>
              <a:rPr sz="1600" spc="-11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85732"/>
            <a:r>
              <a:rPr sz="1600" spc="-11" dirty="0">
                <a:latin typeface="Arial"/>
                <a:cs typeface="Arial"/>
              </a:rPr>
              <a:t>This</a:t>
            </a:r>
            <a:r>
              <a:rPr sz="1600" spc="51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is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b="1" spc="-11" dirty="0">
                <a:latin typeface="Arial"/>
                <a:cs typeface="Arial"/>
              </a:rPr>
              <a:t>p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15" dirty="0">
                <a:latin typeface="Arial"/>
                <a:cs typeface="Arial"/>
              </a:rPr>
              <a:t>ssibl</a:t>
            </a:r>
            <a:r>
              <a:rPr sz="1600" b="1" spc="-11" dirty="0">
                <a:latin typeface="Arial"/>
                <a:cs typeface="Arial"/>
              </a:rPr>
              <a:t>e</a:t>
            </a:r>
            <a:r>
              <a:rPr sz="1600" b="1" spc="71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to</a:t>
            </a:r>
            <a:r>
              <a:rPr sz="1600" spc="51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def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n</a:t>
            </a:r>
            <a:r>
              <a:rPr sz="1600" spc="-11" dirty="0">
                <a:latin typeface="Arial"/>
                <a:cs typeface="Arial"/>
              </a:rPr>
              <a:t>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anoth</a:t>
            </a:r>
            <a:r>
              <a:rPr sz="1600" spc="-11" dirty="0">
                <a:latin typeface="Arial"/>
                <a:cs typeface="Arial"/>
              </a:rPr>
              <a:t>er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r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code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l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11" dirty="0">
                <a:latin typeface="Arial"/>
                <a:cs typeface="Arial"/>
              </a:rPr>
              <a:t>c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in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b="1" spc="-11" dirty="0">
                <a:latin typeface="Arial"/>
                <a:cs typeface="Arial"/>
              </a:rPr>
              <a:t>.c</a:t>
            </a:r>
            <a:endParaRPr sz="1600">
              <a:latin typeface="Arial"/>
              <a:cs typeface="Arial"/>
            </a:endParaRPr>
          </a:p>
          <a:p>
            <a:pPr marL="85732"/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ourc</a:t>
            </a:r>
            <a:r>
              <a:rPr sz="1600" spc="-11" dirty="0">
                <a:latin typeface="Arial"/>
                <a:cs typeface="Arial"/>
              </a:rPr>
              <a:t>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fil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s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bu</a:t>
            </a:r>
            <a:r>
              <a:rPr sz="1600" spc="-5" dirty="0">
                <a:latin typeface="Arial"/>
                <a:cs typeface="Arial"/>
              </a:rPr>
              <a:t>t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b="1" spc="-11" dirty="0">
                <a:latin typeface="Arial"/>
                <a:cs typeface="Arial"/>
              </a:rPr>
              <a:t>n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11" dirty="0">
                <a:latin typeface="Arial"/>
                <a:cs typeface="Arial"/>
              </a:rPr>
              <a:t>t</a:t>
            </a:r>
            <a:r>
              <a:rPr sz="1600" b="1" spc="60" dirty="0">
                <a:latin typeface="Times New Roman"/>
                <a:cs typeface="Times New Roman"/>
              </a:rPr>
              <a:t> </a:t>
            </a:r>
            <a:r>
              <a:rPr sz="1600" b="1" spc="-11" dirty="0">
                <a:latin typeface="Arial"/>
                <a:cs typeface="Arial"/>
              </a:rPr>
              <a:t>p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15" dirty="0">
                <a:latin typeface="Arial"/>
                <a:cs typeface="Arial"/>
              </a:rPr>
              <a:t>ssibl</a:t>
            </a:r>
            <a:r>
              <a:rPr sz="1600" b="1" spc="-11" dirty="0">
                <a:latin typeface="Arial"/>
                <a:cs typeface="Arial"/>
              </a:rPr>
              <a:t>e</a:t>
            </a:r>
            <a:r>
              <a:rPr sz="1600" b="1" spc="71" dirty="0">
                <a:latin typeface="Times New Roman"/>
                <a:cs typeface="Times New Roman"/>
              </a:rPr>
              <a:t> </a:t>
            </a:r>
            <a:r>
              <a:rPr sz="1600" spc="-11" dirty="0">
                <a:latin typeface="Arial"/>
                <a:cs typeface="Arial"/>
              </a:rPr>
              <a:t>in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b="1" spc="-11" dirty="0">
                <a:latin typeface="Arial"/>
                <a:cs typeface="Arial"/>
              </a:rPr>
              <a:t>.h</a:t>
            </a:r>
            <a:r>
              <a:rPr sz="1600" b="1" spc="51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Arial"/>
                <a:cs typeface="Arial"/>
              </a:rPr>
              <a:t>heade</a:t>
            </a:r>
            <a:r>
              <a:rPr sz="1600" spc="-11" dirty="0">
                <a:latin typeface="Arial"/>
                <a:cs typeface="Arial"/>
              </a:rPr>
              <a:t>r</a:t>
            </a:r>
            <a:r>
              <a:rPr sz="1600" spc="51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"/>
                <a:cs typeface="Arial"/>
              </a:rPr>
              <a:t>fil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1" dirty="0">
                <a:latin typeface="Arial"/>
                <a:cs typeface="Arial"/>
              </a:rPr>
              <a:t>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89780" y="3261879"/>
            <a:ext cx="1910081" cy="563244"/>
          </a:xfrm>
          <a:custGeom>
            <a:avLst/>
            <a:gdLst/>
            <a:ahLst/>
            <a:cxnLst/>
            <a:rect l="l" t="t" r="r" b="b"/>
            <a:pathLst>
              <a:path w="1910079" h="563245">
                <a:moveTo>
                  <a:pt x="1822315" y="27880"/>
                </a:moveTo>
                <a:lnTo>
                  <a:pt x="0" y="535167"/>
                </a:lnTo>
                <a:lnTo>
                  <a:pt x="7863" y="563111"/>
                </a:lnTo>
                <a:lnTo>
                  <a:pt x="1830082" y="55823"/>
                </a:lnTo>
                <a:lnTo>
                  <a:pt x="1822315" y="27880"/>
                </a:lnTo>
                <a:close/>
              </a:path>
              <a:path w="1910079" h="563245">
                <a:moveTo>
                  <a:pt x="1903785" y="23987"/>
                </a:moveTo>
                <a:lnTo>
                  <a:pt x="1836298" y="23987"/>
                </a:lnTo>
                <a:lnTo>
                  <a:pt x="1844039" y="51937"/>
                </a:lnTo>
                <a:lnTo>
                  <a:pt x="1830082" y="55823"/>
                </a:lnTo>
                <a:lnTo>
                  <a:pt x="1837822" y="83667"/>
                </a:lnTo>
                <a:lnTo>
                  <a:pt x="1903785" y="23987"/>
                </a:lnTo>
                <a:close/>
              </a:path>
              <a:path w="1910079" h="563245">
                <a:moveTo>
                  <a:pt x="1836298" y="23987"/>
                </a:moveTo>
                <a:lnTo>
                  <a:pt x="1822315" y="27880"/>
                </a:lnTo>
                <a:lnTo>
                  <a:pt x="1830082" y="55823"/>
                </a:lnTo>
                <a:lnTo>
                  <a:pt x="1844039" y="51937"/>
                </a:lnTo>
                <a:lnTo>
                  <a:pt x="1836298" y="23987"/>
                </a:lnTo>
                <a:close/>
              </a:path>
              <a:path w="1910079" h="563245">
                <a:moveTo>
                  <a:pt x="1814565" y="0"/>
                </a:moveTo>
                <a:lnTo>
                  <a:pt x="1822315" y="27880"/>
                </a:lnTo>
                <a:lnTo>
                  <a:pt x="1836298" y="23987"/>
                </a:lnTo>
                <a:lnTo>
                  <a:pt x="1903785" y="23987"/>
                </a:lnTo>
                <a:lnTo>
                  <a:pt x="1909815" y="18531"/>
                </a:lnTo>
                <a:lnTo>
                  <a:pt x="18145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90910" y="3798051"/>
            <a:ext cx="1908810" cy="421005"/>
          </a:xfrm>
          <a:custGeom>
            <a:avLst/>
            <a:gdLst/>
            <a:ahLst/>
            <a:cxnLst/>
            <a:rect l="l" t="t" r="r" b="b"/>
            <a:pathLst>
              <a:path w="1908809" h="421004">
                <a:moveTo>
                  <a:pt x="1820760" y="392408"/>
                </a:moveTo>
                <a:lnTo>
                  <a:pt x="1815083" y="420761"/>
                </a:lnTo>
                <a:lnTo>
                  <a:pt x="1908688" y="395234"/>
                </a:lnTo>
                <a:lnTo>
                  <a:pt x="1834895" y="395234"/>
                </a:lnTo>
                <a:lnTo>
                  <a:pt x="1820760" y="392408"/>
                </a:lnTo>
                <a:close/>
              </a:path>
              <a:path w="1908809" h="421004">
                <a:moveTo>
                  <a:pt x="1826457" y="363958"/>
                </a:moveTo>
                <a:lnTo>
                  <a:pt x="1820760" y="392408"/>
                </a:lnTo>
                <a:lnTo>
                  <a:pt x="1834895" y="395234"/>
                </a:lnTo>
                <a:lnTo>
                  <a:pt x="1840626" y="366790"/>
                </a:lnTo>
                <a:lnTo>
                  <a:pt x="1826457" y="363958"/>
                </a:lnTo>
                <a:close/>
              </a:path>
              <a:path w="1908809" h="421004">
                <a:moveTo>
                  <a:pt x="1832122" y="335667"/>
                </a:moveTo>
                <a:lnTo>
                  <a:pt x="1826457" y="363958"/>
                </a:lnTo>
                <a:lnTo>
                  <a:pt x="1840626" y="366790"/>
                </a:lnTo>
                <a:lnTo>
                  <a:pt x="1834895" y="395234"/>
                </a:lnTo>
                <a:lnTo>
                  <a:pt x="1908688" y="395234"/>
                </a:lnTo>
                <a:lnTo>
                  <a:pt x="1832122" y="335667"/>
                </a:lnTo>
                <a:close/>
              </a:path>
              <a:path w="1908809" h="421004">
                <a:moveTo>
                  <a:pt x="5608" y="0"/>
                </a:moveTo>
                <a:lnTo>
                  <a:pt x="0" y="28462"/>
                </a:lnTo>
                <a:lnTo>
                  <a:pt x="1820760" y="392408"/>
                </a:lnTo>
                <a:lnTo>
                  <a:pt x="1826457" y="363958"/>
                </a:lnTo>
                <a:lnTo>
                  <a:pt x="56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02337" y="3126624"/>
            <a:ext cx="91441" cy="304799"/>
          </a:xfrm>
          <a:custGeom>
            <a:avLst/>
            <a:gdLst/>
            <a:ahLst/>
            <a:cxnLst/>
            <a:rect l="l" t="t" r="r" b="b"/>
            <a:pathLst>
              <a:path w="91440" h="304800">
                <a:moveTo>
                  <a:pt x="90864" y="304661"/>
                </a:moveTo>
                <a:lnTo>
                  <a:pt x="54006" y="287019"/>
                </a:lnTo>
                <a:lnTo>
                  <a:pt x="43620" y="202034"/>
                </a:lnTo>
                <a:lnTo>
                  <a:pt x="41421" y="187858"/>
                </a:lnTo>
                <a:lnTo>
                  <a:pt x="35278" y="175413"/>
                </a:lnTo>
                <a:lnTo>
                  <a:pt x="25872" y="165372"/>
                </a:lnTo>
                <a:lnTo>
                  <a:pt x="13885" y="158410"/>
                </a:lnTo>
                <a:lnTo>
                  <a:pt x="0" y="155202"/>
                </a:lnTo>
                <a:lnTo>
                  <a:pt x="12997" y="152798"/>
                </a:lnTo>
                <a:lnTo>
                  <a:pt x="41023" y="123579"/>
                </a:lnTo>
                <a:lnTo>
                  <a:pt x="43620" y="46861"/>
                </a:lnTo>
                <a:lnTo>
                  <a:pt x="45818" y="32686"/>
                </a:lnTo>
                <a:lnTo>
                  <a:pt x="51958" y="20237"/>
                </a:lnTo>
                <a:lnTo>
                  <a:pt x="61358" y="10188"/>
                </a:lnTo>
                <a:lnTo>
                  <a:pt x="73339" y="3217"/>
                </a:lnTo>
                <a:lnTo>
                  <a:pt x="87218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07281" y="3965405"/>
            <a:ext cx="92075" cy="456565"/>
          </a:xfrm>
          <a:custGeom>
            <a:avLst/>
            <a:gdLst/>
            <a:ahLst/>
            <a:cxnLst/>
            <a:rect l="l" t="t" r="r" b="b"/>
            <a:pathLst>
              <a:path w="92075" h="456564">
                <a:moveTo>
                  <a:pt x="92017" y="456480"/>
                </a:moveTo>
                <a:lnTo>
                  <a:pt x="54484" y="439779"/>
                </a:lnTo>
                <a:lnTo>
                  <a:pt x="41725" y="282114"/>
                </a:lnTo>
                <a:lnTo>
                  <a:pt x="39664" y="267900"/>
                </a:lnTo>
                <a:lnTo>
                  <a:pt x="33872" y="255263"/>
                </a:lnTo>
                <a:lnTo>
                  <a:pt x="24939" y="244800"/>
                </a:lnTo>
                <a:lnTo>
                  <a:pt x="13452" y="237111"/>
                </a:lnTo>
                <a:lnTo>
                  <a:pt x="0" y="232794"/>
                </a:lnTo>
                <a:lnTo>
                  <a:pt x="11359" y="230063"/>
                </a:lnTo>
                <a:lnTo>
                  <a:pt x="38586" y="199841"/>
                </a:lnTo>
                <a:lnTo>
                  <a:pt x="41725" y="49323"/>
                </a:lnTo>
                <a:lnTo>
                  <a:pt x="43789" y="35062"/>
                </a:lnTo>
                <a:lnTo>
                  <a:pt x="49586" y="22414"/>
                </a:lnTo>
                <a:lnTo>
                  <a:pt x="58524" y="11964"/>
                </a:lnTo>
                <a:lnTo>
                  <a:pt x="70013" y="4298"/>
                </a:lnTo>
                <a:lnTo>
                  <a:pt x="83459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69713" y="5838551"/>
            <a:ext cx="3587750" cy="902970"/>
          </a:xfrm>
          <a:custGeom>
            <a:avLst/>
            <a:gdLst/>
            <a:ahLst/>
            <a:cxnLst/>
            <a:rect l="l" t="t" r="r" b="b"/>
            <a:pathLst>
              <a:path w="3587750" h="902970">
                <a:moveTo>
                  <a:pt x="2329190" y="183535"/>
                </a:moveTo>
                <a:lnTo>
                  <a:pt x="1428628" y="183535"/>
                </a:lnTo>
                <a:lnTo>
                  <a:pt x="114710" y="183644"/>
                </a:lnTo>
                <a:lnTo>
                  <a:pt x="73088" y="193021"/>
                </a:lnTo>
                <a:lnTo>
                  <a:pt x="38367" y="215535"/>
                </a:lnTo>
                <a:lnTo>
                  <a:pt x="13362" y="248384"/>
                </a:lnTo>
                <a:lnTo>
                  <a:pt x="887" y="288767"/>
                </a:lnTo>
                <a:lnTo>
                  <a:pt x="0" y="303419"/>
                </a:lnTo>
                <a:lnTo>
                  <a:pt x="109" y="788150"/>
                </a:lnTo>
                <a:lnTo>
                  <a:pt x="9495" y="829793"/>
                </a:lnTo>
                <a:lnTo>
                  <a:pt x="32022" y="864515"/>
                </a:lnTo>
                <a:lnTo>
                  <a:pt x="64875" y="889510"/>
                </a:lnTo>
                <a:lnTo>
                  <a:pt x="105240" y="901976"/>
                </a:lnTo>
                <a:lnTo>
                  <a:pt x="119877" y="902863"/>
                </a:lnTo>
                <a:lnTo>
                  <a:pt x="1428628" y="902863"/>
                </a:lnTo>
                <a:lnTo>
                  <a:pt x="2334359" y="902753"/>
                </a:lnTo>
                <a:lnTo>
                  <a:pt x="2375992" y="893374"/>
                </a:lnTo>
                <a:lnTo>
                  <a:pt x="2410712" y="870858"/>
                </a:lnTo>
                <a:lnTo>
                  <a:pt x="2435711" y="838008"/>
                </a:lnTo>
                <a:lnTo>
                  <a:pt x="2448181" y="797628"/>
                </a:lnTo>
                <a:lnTo>
                  <a:pt x="2449067" y="782979"/>
                </a:lnTo>
                <a:lnTo>
                  <a:pt x="2449067" y="483251"/>
                </a:lnTo>
                <a:lnTo>
                  <a:pt x="2872710" y="303419"/>
                </a:lnTo>
                <a:lnTo>
                  <a:pt x="2449067" y="303419"/>
                </a:lnTo>
                <a:lnTo>
                  <a:pt x="2448958" y="298247"/>
                </a:lnTo>
                <a:lnTo>
                  <a:pt x="2447464" y="283767"/>
                </a:lnTo>
                <a:lnTo>
                  <a:pt x="2433391" y="244117"/>
                </a:lnTo>
                <a:lnTo>
                  <a:pt x="2407115" y="212328"/>
                </a:lnTo>
                <a:lnTo>
                  <a:pt x="2371445" y="191200"/>
                </a:lnTo>
                <a:lnTo>
                  <a:pt x="2343833" y="184421"/>
                </a:lnTo>
                <a:lnTo>
                  <a:pt x="2329190" y="183535"/>
                </a:lnTo>
                <a:close/>
              </a:path>
              <a:path w="3587750" h="902970">
                <a:moveTo>
                  <a:pt x="3587495" y="0"/>
                </a:moveTo>
                <a:lnTo>
                  <a:pt x="2449067" y="303419"/>
                </a:lnTo>
                <a:lnTo>
                  <a:pt x="2872710" y="303419"/>
                </a:lnTo>
                <a:lnTo>
                  <a:pt x="35874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9713" y="5946776"/>
            <a:ext cx="3430007" cy="794743"/>
          </a:xfrm>
          <a:custGeom>
            <a:avLst/>
            <a:gdLst/>
            <a:ahLst/>
            <a:cxnLst/>
            <a:rect l="l" t="t" r="r" b="b"/>
            <a:pathLst>
              <a:path w="3587750" h="902970">
                <a:moveTo>
                  <a:pt x="0" y="303419"/>
                </a:moveTo>
                <a:lnTo>
                  <a:pt x="7672" y="261146"/>
                </a:lnTo>
                <a:lnTo>
                  <a:pt x="28813" y="225475"/>
                </a:lnTo>
                <a:lnTo>
                  <a:pt x="60608" y="199205"/>
                </a:lnTo>
                <a:lnTo>
                  <a:pt x="100243" y="185138"/>
                </a:lnTo>
                <a:lnTo>
                  <a:pt x="1428628" y="183535"/>
                </a:lnTo>
                <a:lnTo>
                  <a:pt x="2329190" y="183535"/>
                </a:lnTo>
                <a:lnTo>
                  <a:pt x="2371445" y="191200"/>
                </a:lnTo>
                <a:lnTo>
                  <a:pt x="2407115" y="212328"/>
                </a:lnTo>
                <a:lnTo>
                  <a:pt x="2433391" y="244117"/>
                </a:lnTo>
                <a:lnTo>
                  <a:pt x="2447464" y="283767"/>
                </a:lnTo>
                <a:lnTo>
                  <a:pt x="2449067" y="303419"/>
                </a:lnTo>
                <a:lnTo>
                  <a:pt x="3587495" y="0"/>
                </a:lnTo>
                <a:lnTo>
                  <a:pt x="2449067" y="483251"/>
                </a:lnTo>
                <a:lnTo>
                  <a:pt x="2449067" y="782979"/>
                </a:lnTo>
                <a:lnTo>
                  <a:pt x="2448181" y="797628"/>
                </a:lnTo>
                <a:lnTo>
                  <a:pt x="2435711" y="838008"/>
                </a:lnTo>
                <a:lnTo>
                  <a:pt x="2410712" y="870858"/>
                </a:lnTo>
                <a:lnTo>
                  <a:pt x="2375992" y="893374"/>
                </a:lnTo>
                <a:lnTo>
                  <a:pt x="2334359" y="902753"/>
                </a:lnTo>
                <a:lnTo>
                  <a:pt x="1428628" y="902863"/>
                </a:lnTo>
                <a:lnTo>
                  <a:pt x="119877" y="902863"/>
                </a:lnTo>
                <a:lnTo>
                  <a:pt x="77634" y="895196"/>
                </a:lnTo>
                <a:lnTo>
                  <a:pt x="41964" y="874066"/>
                </a:lnTo>
                <a:lnTo>
                  <a:pt x="15683" y="842275"/>
                </a:lnTo>
                <a:lnTo>
                  <a:pt x="1604" y="802627"/>
                </a:lnTo>
                <a:lnTo>
                  <a:pt x="109" y="788150"/>
                </a:lnTo>
                <a:lnTo>
                  <a:pt x="0" y="30341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15005" y="6132150"/>
            <a:ext cx="215709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36199"/>
            <a:r>
              <a:rPr spc="-91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ar</a:t>
            </a:r>
            <a:r>
              <a:rPr spc="-11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11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g</a:t>
            </a:r>
            <a:r>
              <a:rPr dirty="0">
                <a:latin typeface="Arial"/>
                <a:cs typeface="Arial"/>
              </a:rPr>
              <a:t>s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d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err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rs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>
                <a:latin typeface="Arial"/>
                <a:cs typeface="Arial"/>
              </a:rPr>
              <a:t>afte</a:t>
            </a:r>
            <a:r>
              <a:rPr spc="-11" dirty="0">
                <a:latin typeface="Arial"/>
                <a:cs typeface="Arial"/>
              </a:rPr>
              <a:t>r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b</a:t>
            </a:r>
            <a:r>
              <a:rPr spc="-11" dirty="0">
                <a:latin typeface="Arial"/>
                <a:cs typeface="Arial"/>
              </a:rPr>
              <a:t>u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11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d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the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j</a:t>
            </a:r>
            <a:r>
              <a:rPr spc="-11" dirty="0">
                <a:latin typeface="Arial"/>
                <a:cs typeface="Arial"/>
              </a:rPr>
              <a:t>ect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"/>
          <p:cNvSpPr txBox="1">
            <a:spLocks noGrp="1"/>
          </p:cNvSpPr>
          <p:nvPr>
            <p:ph type="title"/>
          </p:nvPr>
        </p:nvSpPr>
        <p:spPr>
          <a:xfrm>
            <a:off x="440537" y="263252"/>
            <a:ext cx="11310929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639">
              <a:lnSpc>
                <a:spcPts val="5116"/>
              </a:lnSpc>
            </a:pPr>
            <a:r>
              <a:rPr spc="-25" dirty="0"/>
              <a:t>Import</a:t>
            </a:r>
            <a:r>
              <a:rPr spc="151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25" dirty="0"/>
              <a:t>projec</a:t>
            </a:r>
            <a:r>
              <a:rPr spc="-15" dirty="0"/>
              <a:t>t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25" dirty="0"/>
              <a:t>into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the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1" dirty="0"/>
              <a:t>workspac</a:t>
            </a:r>
            <a:r>
              <a:rPr spc="-25" dirty="0"/>
              <a:t>e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lang="pt-BR" spc="-31" dirty="0"/>
              <a:t>3</a:t>
            </a:r>
            <a:r>
              <a:rPr spc="-25" dirty="0"/>
              <a:t>/3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207067" y="720563"/>
            <a:ext cx="1118362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1" algn="r"/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SW4STM32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7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468" y="2607226"/>
            <a:ext cx="10648949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Cub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r>
              <a:rPr sz="2800" spc="1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ated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sk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leton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wh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lle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fro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7466" y="3563155"/>
            <a:ext cx="1079881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34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gr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LED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(c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29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A5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pin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we</a:t>
            </a:r>
            <a:r>
              <a:rPr sz="28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sh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ul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invoke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GPIO</a:t>
            </a:r>
            <a:r>
              <a:rPr sz="28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gl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8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elay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ink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42759" y="850226"/>
            <a:ext cx="22097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31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" y="1"/>
            <a:ext cx="2058923" cy="2058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06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07" y="1304544"/>
            <a:ext cx="11829288" cy="20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" y="1278636"/>
            <a:ext cx="11679936" cy="2148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352" y="1331977"/>
            <a:ext cx="11734799" cy="1938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304" y="2005707"/>
            <a:ext cx="1219200" cy="288290"/>
          </a:xfrm>
          <a:custGeom>
            <a:avLst/>
            <a:gdLst/>
            <a:ahLst/>
            <a:cxnLst/>
            <a:rect l="l" t="t" r="r" b="b"/>
            <a:pathLst>
              <a:path w="1219200" h="288289">
                <a:moveTo>
                  <a:pt x="0" y="288035"/>
                </a:moveTo>
                <a:lnTo>
                  <a:pt x="1219199" y="288035"/>
                </a:lnTo>
                <a:lnTo>
                  <a:pt x="1219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0504" y="2005707"/>
            <a:ext cx="1981200" cy="288290"/>
          </a:xfrm>
          <a:custGeom>
            <a:avLst/>
            <a:gdLst/>
            <a:ahLst/>
            <a:cxnLst/>
            <a:rect l="l" t="t" r="r" b="b"/>
            <a:pathLst>
              <a:path w="1981200" h="288289">
                <a:moveTo>
                  <a:pt x="0" y="288035"/>
                </a:moveTo>
                <a:lnTo>
                  <a:pt x="1981199" y="288035"/>
                </a:lnTo>
                <a:lnTo>
                  <a:pt x="1981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304" y="2920105"/>
            <a:ext cx="1219200" cy="288290"/>
          </a:xfrm>
          <a:custGeom>
            <a:avLst/>
            <a:gdLst/>
            <a:ahLst/>
            <a:cxnLst/>
            <a:rect l="l" t="t" r="r" b="b"/>
            <a:pathLst>
              <a:path w="1219200" h="288289">
                <a:moveTo>
                  <a:pt x="0" y="288035"/>
                </a:moveTo>
                <a:lnTo>
                  <a:pt x="1219199" y="288035"/>
                </a:lnTo>
                <a:lnTo>
                  <a:pt x="1219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0504" y="2920105"/>
            <a:ext cx="1981200" cy="288290"/>
          </a:xfrm>
          <a:custGeom>
            <a:avLst/>
            <a:gdLst/>
            <a:ahLst/>
            <a:cxnLst/>
            <a:rect l="l" t="t" r="r" b="b"/>
            <a:pathLst>
              <a:path w="1981200" h="288289">
                <a:moveTo>
                  <a:pt x="0" y="288035"/>
                </a:moveTo>
                <a:lnTo>
                  <a:pt x="1981199" y="288035"/>
                </a:lnTo>
                <a:lnTo>
                  <a:pt x="1981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9351" y="1331977"/>
            <a:ext cx="11734800" cy="1826269"/>
          </a:xfrm>
          <a:prstGeom prst="rect">
            <a:avLst/>
          </a:prstGeom>
          <a:ln w="9143">
            <a:solidFill>
              <a:srgbClr val="34A6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002"/>
            <a:r>
              <a:rPr sz="2000" b="1" spc="-151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ask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31" dirty="0">
                <a:latin typeface="Times New Roman"/>
                <a:cs typeface="Times New Roman"/>
              </a:rPr>
              <a:t> </a:t>
            </a:r>
            <a:r>
              <a:rPr sz="2000" b="1" spc="-11" dirty="0">
                <a:latin typeface="Arial"/>
                <a:cs typeface="Arial"/>
              </a:rPr>
              <a:t>(</a:t>
            </a:r>
            <a:r>
              <a:rPr sz="2000" b="1" spc="31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i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-11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</a:t>
            </a:r>
            <a:r>
              <a:rPr sz="2000" b="1" spc="11" dirty="0">
                <a:latin typeface="Times New Roman"/>
                <a:cs typeface="Times New Roman"/>
              </a:rPr>
              <a:t> </a:t>
            </a:r>
            <a:r>
              <a:rPr sz="2000" b="1" spc="20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-11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20" dirty="0">
                <a:latin typeface="Arial"/>
                <a:cs typeface="Arial"/>
              </a:rPr>
              <a:t>e</a:t>
            </a:r>
            <a:r>
              <a:rPr sz="2000" b="1" spc="-11" dirty="0">
                <a:latin typeface="Arial"/>
                <a:cs typeface="Arial"/>
              </a:rPr>
              <a:t>(</a:t>
            </a:r>
            <a:r>
              <a:rPr sz="2000" b="1" spc="-5" dirty="0">
                <a:latin typeface="Arial"/>
                <a:cs typeface="Arial"/>
              </a:rPr>
              <a:t>1</a:t>
            </a:r>
            <a:r>
              <a:rPr sz="2000" b="1" dirty="0">
                <a:latin typeface="Arial"/>
                <a:cs typeface="Arial"/>
              </a:rPr>
              <a:t>)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11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op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11" dirty="0">
                <a:latin typeface="Arial"/>
                <a:cs typeface="Arial"/>
              </a:rPr>
              <a:t>m</a:t>
            </a:r>
            <a:r>
              <a:rPr sz="2000" b="1" spc="-5" dirty="0">
                <a:latin typeface="Arial"/>
                <a:cs typeface="Arial"/>
              </a:rPr>
              <a:t>ai</a:t>
            </a:r>
            <a:r>
              <a:rPr sz="2000" b="1" spc="-11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.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):</a:t>
            </a:r>
            <a:endParaRPr sz="2000">
              <a:latin typeface="Arial"/>
              <a:cs typeface="Arial"/>
            </a:endParaRPr>
          </a:p>
          <a:p>
            <a:pPr marL="544240" indent="-457238">
              <a:lnSpc>
                <a:spcPts val="2335"/>
              </a:lnSpc>
              <a:buFont typeface="Arial"/>
              <a:buAutoNum type="arabicPeriod"/>
              <a:tabLst>
                <a:tab pos="544875" algn="l"/>
              </a:tabLst>
            </a:pPr>
            <a:r>
              <a:rPr sz="2000" dirty="0">
                <a:latin typeface="Arial"/>
                <a:cs typeface="Arial"/>
              </a:rPr>
              <a:t>Add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GP</a:t>
            </a:r>
            <a:r>
              <a:rPr sz="2000" spc="-11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1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oggl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A5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pin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Whi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he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e?</a:t>
            </a:r>
            <a:endParaRPr sz="2000">
              <a:latin typeface="Arial"/>
              <a:cs typeface="Arial"/>
            </a:endParaRPr>
          </a:p>
          <a:p>
            <a:pPr marL="1306303">
              <a:lnSpc>
                <a:spcPts val="2335"/>
              </a:lnSpc>
            </a:pPr>
            <a:r>
              <a:rPr sz="2000" dirty="0">
                <a:latin typeface="Courier New"/>
                <a:cs typeface="Courier New"/>
              </a:rPr>
              <a:t>?</a:t>
            </a:r>
            <a:endParaRPr sz="2000">
              <a:latin typeface="Courier New"/>
              <a:cs typeface="Courier New"/>
            </a:endParaRPr>
          </a:p>
          <a:p>
            <a:pPr>
              <a:spcBef>
                <a:spcPts val="3"/>
              </a:spcBef>
            </a:pPr>
            <a:endParaRPr sz="2201">
              <a:latin typeface="Times New Roman"/>
              <a:cs typeface="Times New Roman"/>
            </a:endParaRPr>
          </a:p>
          <a:p>
            <a:pPr marL="544240" indent="-457238">
              <a:lnSpc>
                <a:spcPts val="2335"/>
              </a:lnSpc>
              <a:buFont typeface="Arial"/>
              <a:buAutoNum type="arabicPeriod" startAt="2"/>
              <a:tabLst>
                <a:tab pos="544875" algn="l"/>
              </a:tabLst>
            </a:pPr>
            <a:r>
              <a:rPr sz="2000" dirty="0">
                <a:latin typeface="Arial"/>
                <a:cs typeface="Arial"/>
              </a:rPr>
              <a:t>Add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500m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dela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betwe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ea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ang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GP</a:t>
            </a:r>
            <a:r>
              <a:rPr sz="2000" spc="-11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state.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Whi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he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e?</a:t>
            </a:r>
            <a:endParaRPr sz="2000">
              <a:latin typeface="Arial"/>
              <a:cs typeface="Arial"/>
            </a:endParaRPr>
          </a:p>
          <a:p>
            <a:pPr marL="1306303">
              <a:lnSpc>
                <a:spcPts val="2335"/>
              </a:lnSpc>
            </a:pPr>
            <a:r>
              <a:rPr sz="2000" dirty="0">
                <a:latin typeface="Courier New"/>
                <a:cs typeface="Courier New"/>
              </a:rPr>
              <a:t>?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508" y="4165091"/>
            <a:ext cx="11279124" cy="1109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120" y="4139183"/>
            <a:ext cx="11329416" cy="1228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752" y="4192523"/>
            <a:ext cx="11184635" cy="1014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753" y="4192524"/>
            <a:ext cx="11184890" cy="1015365"/>
          </a:xfrm>
          <a:custGeom>
            <a:avLst/>
            <a:gdLst/>
            <a:ahLst/>
            <a:cxnLst/>
            <a:rect l="l" t="t" r="r" b="b"/>
            <a:pathLst>
              <a:path w="11184890" h="1015364">
                <a:moveTo>
                  <a:pt x="0" y="1014983"/>
                </a:moveTo>
                <a:lnTo>
                  <a:pt x="11184635" y="1014983"/>
                </a:lnTo>
                <a:lnTo>
                  <a:pt x="11184635" y="0"/>
                </a:lnTo>
                <a:lnTo>
                  <a:pt x="0" y="0"/>
                </a:lnTo>
                <a:lnTo>
                  <a:pt x="0" y="1014983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3799" y="4279152"/>
            <a:ext cx="1093851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Hints:</a:t>
            </a:r>
            <a:endParaRPr sz="2000">
              <a:latin typeface="Arial"/>
              <a:cs typeface="Arial"/>
            </a:endParaRPr>
          </a:p>
          <a:p>
            <a:pPr marL="342928" indent="-342928">
              <a:buFont typeface="Arial"/>
              <a:buChar char="•"/>
              <a:tabLst>
                <a:tab pos="343564" algn="l"/>
              </a:tabLst>
            </a:pPr>
            <a:r>
              <a:rPr sz="2000" dirty="0">
                <a:latin typeface="Arial"/>
                <a:cs typeface="Arial"/>
              </a:rPr>
              <a:t>All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HA</a:t>
            </a:r>
            <a:r>
              <a:rPr sz="2000" dirty="0">
                <a:latin typeface="Arial"/>
                <a:cs typeface="Arial"/>
              </a:rPr>
              <a:t>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1" dirty="0">
                <a:latin typeface="Arial"/>
                <a:cs typeface="Arial"/>
              </a:rPr>
              <a:t>f</a:t>
            </a:r>
            <a:r>
              <a:rPr sz="2000" spc="-5" dirty="0">
                <a:latin typeface="Arial"/>
                <a:cs typeface="Arial"/>
              </a:rPr>
              <a:t>un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begi</a:t>
            </a:r>
            <a:r>
              <a:rPr sz="2000" dirty="0">
                <a:latin typeface="Arial"/>
                <a:cs typeface="Arial"/>
              </a:rPr>
              <a:t>ns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wit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H</a:t>
            </a:r>
            <a:r>
              <a:rPr sz="2000" b="1" spc="5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L_P</a:t>
            </a:r>
            <a:r>
              <a:rPr sz="2000" b="1" spc="-11" dirty="0">
                <a:latin typeface="Arial"/>
                <a:cs typeface="Arial"/>
              </a:rPr>
              <a:t>P</a:t>
            </a:r>
            <a:r>
              <a:rPr sz="2000" b="1" dirty="0">
                <a:latin typeface="Arial"/>
                <a:cs typeface="Arial"/>
              </a:rPr>
              <a:t>P_</a:t>
            </a:r>
            <a:r>
              <a:rPr sz="2000" b="1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efi</a:t>
            </a:r>
            <a:r>
              <a:rPr sz="2000" dirty="0">
                <a:latin typeface="Arial"/>
                <a:cs typeface="Arial"/>
              </a:rPr>
              <a:t>x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(PPP</a:t>
            </a:r>
            <a:r>
              <a:rPr sz="2000" spc="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–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rt</a:t>
            </a:r>
            <a:r>
              <a:rPr sz="2000" spc="1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nam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f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iphe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al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i.e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3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GP</a:t>
            </a:r>
            <a:r>
              <a:rPr sz="2000" spc="-11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O)</a:t>
            </a:r>
            <a:endParaRPr sz="2000">
              <a:latin typeface="Arial"/>
              <a:cs typeface="Arial"/>
            </a:endParaRPr>
          </a:p>
          <a:p>
            <a:pPr marL="342928" indent="-342928">
              <a:lnSpc>
                <a:spcPts val="2381"/>
              </a:lnSpc>
              <a:buFont typeface="Arial"/>
              <a:buChar char="•"/>
              <a:tabLst>
                <a:tab pos="343564" algn="l"/>
              </a:tabLst>
            </a:pPr>
            <a:r>
              <a:rPr sz="2000" dirty="0">
                <a:latin typeface="Arial"/>
                <a:cs typeface="Arial"/>
              </a:rPr>
              <a:t>Please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try</a:t>
            </a:r>
            <a:r>
              <a:rPr sz="2000" spc="3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-5" dirty="0">
                <a:latin typeface="Arial"/>
                <a:cs typeface="Arial"/>
              </a:rPr>
              <a:t>nten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As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spc="-5" dirty="0">
                <a:latin typeface="Arial"/>
                <a:cs typeface="Arial"/>
              </a:rPr>
              <a:t>istan</a:t>
            </a:r>
            <a:r>
              <a:rPr sz="2000" dirty="0">
                <a:latin typeface="Arial"/>
                <a:cs typeface="Arial"/>
              </a:rPr>
              <a:t>t</a:t>
            </a:r>
            <a:r>
              <a:rPr sz="2000" spc="31" dirty="0">
                <a:latin typeface="Times New Roman"/>
                <a:cs typeface="Times New Roman"/>
              </a:rPr>
              <a:t> </a:t>
            </a:r>
            <a:r>
              <a:rPr sz="2000" spc="11" dirty="0">
                <a:latin typeface="Arial"/>
                <a:cs typeface="Arial"/>
              </a:rPr>
              <a:t>(</a:t>
            </a:r>
            <a:r>
              <a:rPr sz="2000" b="1" spc="-5" dirty="0">
                <a:latin typeface="Arial"/>
                <a:cs typeface="Arial"/>
              </a:rPr>
              <a:t>C</a:t>
            </a:r>
            <a:r>
              <a:rPr sz="2000" b="1" spc="5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rl+S</a:t>
            </a:r>
            <a:r>
              <a:rPr sz="2000" b="1" spc="-155" dirty="0">
                <a:latin typeface="Arial"/>
                <a:cs typeface="Arial"/>
              </a:rPr>
              <a:t>P</a:t>
            </a:r>
            <a:r>
              <a:rPr sz="2000" b="1" spc="-5" dirty="0">
                <a:latin typeface="Arial"/>
                <a:cs typeface="Arial"/>
              </a:rPr>
              <a:t>A</a:t>
            </a:r>
            <a:r>
              <a:rPr sz="2000" b="1" spc="5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)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1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clip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/>
          <a:lstStyle/>
          <a:p>
            <a:r>
              <a:rPr lang="pt-BR" spc="-25" dirty="0"/>
              <a:t>	Modifying</a:t>
            </a:r>
            <a:r>
              <a:rPr lang="pt-BR" spc="115" dirty="0">
                <a:latin typeface="Times New Roman"/>
                <a:cs typeface="Times New Roman"/>
              </a:rPr>
              <a:t> </a:t>
            </a:r>
            <a:r>
              <a:rPr lang="pt-BR" spc="-20" dirty="0"/>
              <a:t>the</a:t>
            </a:r>
            <a:r>
              <a:rPr lang="pt-BR" spc="125" dirty="0">
                <a:latin typeface="Times New Roman"/>
                <a:cs typeface="Times New Roman"/>
              </a:rPr>
              <a:t> </a:t>
            </a:r>
            <a:r>
              <a:rPr lang="pt-BR" spc="-25" dirty="0"/>
              <a:t>code – Blink LED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90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07" y="1304544"/>
            <a:ext cx="11829288" cy="20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" y="1278636"/>
            <a:ext cx="11679936" cy="2148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352" y="1331977"/>
            <a:ext cx="11734799" cy="1938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0504" y="2005707"/>
            <a:ext cx="2743200" cy="288290"/>
          </a:xfrm>
          <a:custGeom>
            <a:avLst/>
            <a:gdLst/>
            <a:ahLst/>
            <a:cxnLst/>
            <a:rect l="l" t="t" r="r" b="b"/>
            <a:pathLst>
              <a:path w="2743200" h="288289">
                <a:moveTo>
                  <a:pt x="0" y="288035"/>
                </a:moveTo>
                <a:lnTo>
                  <a:pt x="2743199" y="288035"/>
                </a:lnTo>
                <a:lnTo>
                  <a:pt x="2743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3710" y="2005707"/>
            <a:ext cx="457200" cy="288290"/>
          </a:xfrm>
          <a:custGeom>
            <a:avLst/>
            <a:gdLst/>
            <a:ahLst/>
            <a:cxnLst/>
            <a:rect l="l" t="t" r="r" b="b"/>
            <a:pathLst>
              <a:path w="457200" h="288289">
                <a:moveTo>
                  <a:pt x="0" y="288035"/>
                </a:moveTo>
                <a:lnTo>
                  <a:pt x="457199" y="288035"/>
                </a:lnTo>
                <a:lnTo>
                  <a:pt x="457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1304" y="2920105"/>
            <a:ext cx="1219200" cy="288290"/>
          </a:xfrm>
          <a:custGeom>
            <a:avLst/>
            <a:gdLst/>
            <a:ahLst/>
            <a:cxnLst/>
            <a:rect l="l" t="t" r="r" b="b"/>
            <a:pathLst>
              <a:path w="1219200" h="288289">
                <a:moveTo>
                  <a:pt x="0" y="288035"/>
                </a:moveTo>
                <a:lnTo>
                  <a:pt x="1219199" y="288035"/>
                </a:lnTo>
                <a:lnTo>
                  <a:pt x="1219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0505" y="2920105"/>
            <a:ext cx="1371600" cy="288290"/>
          </a:xfrm>
          <a:custGeom>
            <a:avLst/>
            <a:gdLst/>
            <a:ahLst/>
            <a:cxnLst/>
            <a:rect l="l" t="t" r="r" b="b"/>
            <a:pathLst>
              <a:path w="1371600" h="288289">
                <a:moveTo>
                  <a:pt x="0" y="288035"/>
                </a:moveTo>
                <a:lnTo>
                  <a:pt x="1371599" y="288035"/>
                </a:lnTo>
                <a:lnTo>
                  <a:pt x="13715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32104" y="2920105"/>
            <a:ext cx="457200" cy="288290"/>
          </a:xfrm>
          <a:custGeom>
            <a:avLst/>
            <a:gdLst/>
            <a:ahLst/>
            <a:cxnLst/>
            <a:rect l="l" t="t" r="r" b="b"/>
            <a:pathLst>
              <a:path w="457200" h="288289">
                <a:moveTo>
                  <a:pt x="0" y="288035"/>
                </a:moveTo>
                <a:lnTo>
                  <a:pt x="457199" y="288035"/>
                </a:lnTo>
                <a:lnTo>
                  <a:pt x="457199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9351" y="1331977"/>
            <a:ext cx="11734800" cy="1826269"/>
          </a:xfrm>
          <a:prstGeom prst="rect">
            <a:avLst/>
          </a:prstGeom>
          <a:ln w="9143">
            <a:solidFill>
              <a:srgbClr val="34A6D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002"/>
            <a:r>
              <a:rPr sz="2000" b="1" spc="-11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-11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utio</a:t>
            </a:r>
            <a:r>
              <a:rPr sz="2000" b="1" spc="-11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s</a:t>
            </a:r>
            <a:r>
              <a:rPr sz="2000" b="1" spc="35" dirty="0">
                <a:latin typeface="Times New Roman"/>
                <a:cs typeface="Times New Roman"/>
              </a:rPr>
              <a:t> </a:t>
            </a:r>
            <a:r>
              <a:rPr sz="2000" b="1" spc="-11" dirty="0">
                <a:latin typeface="Arial"/>
                <a:cs typeface="Arial"/>
              </a:rPr>
              <a:t>(</a:t>
            </a:r>
            <a:r>
              <a:rPr sz="2000" b="1" spc="31" dirty="0">
                <a:latin typeface="Arial"/>
                <a:cs typeface="Arial"/>
              </a:rPr>
              <a:t>w</a:t>
            </a:r>
            <a:r>
              <a:rPr sz="2000" b="1" spc="-2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thin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31" dirty="0">
                <a:latin typeface="Arial"/>
                <a:cs typeface="Arial"/>
              </a:rPr>
              <a:t>w</a:t>
            </a:r>
            <a:r>
              <a:rPr sz="2000" b="1" dirty="0">
                <a:latin typeface="Arial"/>
                <a:cs typeface="Arial"/>
              </a:rPr>
              <a:t>h</a:t>
            </a:r>
            <a:r>
              <a:rPr sz="2000" b="1" spc="-11" dirty="0">
                <a:latin typeface="Arial"/>
                <a:cs typeface="Arial"/>
              </a:rPr>
              <a:t>i</a:t>
            </a:r>
            <a:r>
              <a:rPr sz="2000" b="1" spc="-20" dirty="0">
                <a:latin typeface="Arial"/>
                <a:cs typeface="Arial"/>
              </a:rPr>
              <a:t>l</a:t>
            </a:r>
            <a:r>
              <a:rPr sz="2000" b="1" spc="-5" dirty="0">
                <a:latin typeface="Arial"/>
                <a:cs typeface="Arial"/>
              </a:rPr>
              <a:t>e</a:t>
            </a:r>
            <a:r>
              <a:rPr sz="2000" b="1" spc="-11" dirty="0">
                <a:latin typeface="Arial"/>
                <a:cs typeface="Arial"/>
              </a:rPr>
              <a:t>(</a:t>
            </a:r>
            <a:r>
              <a:rPr sz="2000" b="1" spc="-5" dirty="0">
                <a:latin typeface="Arial"/>
                <a:cs typeface="Arial"/>
              </a:rPr>
              <a:t>1</a:t>
            </a:r>
            <a:r>
              <a:rPr sz="2000" b="1" dirty="0">
                <a:latin typeface="Arial"/>
                <a:cs typeface="Arial"/>
              </a:rPr>
              <a:t>)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l</a:t>
            </a:r>
            <a:r>
              <a:rPr sz="2000" b="1" spc="-11" dirty="0">
                <a:latin typeface="Arial"/>
                <a:cs typeface="Arial"/>
              </a:rPr>
              <a:t>o</a:t>
            </a:r>
            <a:r>
              <a:rPr sz="2000" b="1" dirty="0">
                <a:latin typeface="Arial"/>
                <a:cs typeface="Arial"/>
              </a:rPr>
              <a:t>op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5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Arial"/>
                <a:cs typeface="Arial"/>
              </a:rPr>
              <a:t>ma</a:t>
            </a:r>
            <a:r>
              <a:rPr sz="2000" b="1" spc="-11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n.</a:t>
            </a:r>
            <a:r>
              <a:rPr sz="2000" b="1" spc="-11" dirty="0">
                <a:latin typeface="Arial"/>
                <a:cs typeface="Arial"/>
              </a:rPr>
              <a:t>c</a:t>
            </a:r>
            <a:r>
              <a:rPr sz="2000" b="1" dirty="0">
                <a:latin typeface="Arial"/>
                <a:cs typeface="Arial"/>
              </a:rPr>
              <a:t>):</a:t>
            </a:r>
            <a:endParaRPr sz="2000" dirty="0">
              <a:latin typeface="Arial"/>
              <a:cs typeface="Arial"/>
            </a:endParaRPr>
          </a:p>
          <a:p>
            <a:pPr marL="544240" indent="-457238">
              <a:lnSpc>
                <a:spcPts val="2335"/>
              </a:lnSpc>
              <a:buFont typeface="Arial"/>
              <a:buAutoNum type="arabicPeriod"/>
              <a:tabLst>
                <a:tab pos="544875" algn="l"/>
              </a:tabLst>
            </a:pPr>
            <a:r>
              <a:rPr sz="2000" dirty="0">
                <a:latin typeface="Arial"/>
                <a:cs typeface="Arial"/>
              </a:rPr>
              <a:t>Add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GP</a:t>
            </a:r>
            <a:r>
              <a:rPr sz="2000" spc="-11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1" dirty="0">
                <a:latin typeface="Arial"/>
                <a:cs typeface="Arial"/>
              </a:rPr>
              <a:t>t</a:t>
            </a:r>
            <a:r>
              <a:rPr sz="2000" spc="-5" dirty="0">
                <a:latin typeface="Arial"/>
                <a:cs typeface="Arial"/>
              </a:rPr>
              <a:t>oggl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1" dirty="0">
                <a:latin typeface="Arial"/>
                <a:cs typeface="Arial"/>
              </a:rPr>
              <a:t>P</a:t>
            </a:r>
            <a:r>
              <a:rPr sz="2000" dirty="0">
                <a:latin typeface="Arial"/>
                <a:cs typeface="Arial"/>
              </a:rPr>
              <a:t>A5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pin</a:t>
            </a:r>
            <a:r>
              <a:rPr sz="2000" dirty="0">
                <a:latin typeface="Arial"/>
                <a:cs typeface="Arial"/>
              </a:rPr>
              <a:t>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Whi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he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e?</a:t>
            </a:r>
            <a:endParaRPr sz="2000" dirty="0">
              <a:latin typeface="Arial"/>
              <a:cs typeface="Arial"/>
            </a:endParaRPr>
          </a:p>
          <a:p>
            <a:pPr marL="1306303">
              <a:lnSpc>
                <a:spcPts val="2335"/>
              </a:lnSpc>
            </a:pPr>
            <a:r>
              <a:rPr sz="2000" spc="-5" dirty="0">
                <a:latin typeface="Courier New"/>
                <a:cs typeface="Courier New"/>
              </a:rPr>
              <a:t>HAL_GPIO_TogglePin();</a:t>
            </a:r>
            <a:endParaRPr sz="2000" dirty="0">
              <a:latin typeface="Courier New"/>
              <a:cs typeface="Courier New"/>
            </a:endParaRPr>
          </a:p>
          <a:p>
            <a:pPr>
              <a:spcBef>
                <a:spcPts val="3"/>
              </a:spcBef>
            </a:pPr>
            <a:endParaRPr sz="2201" dirty="0">
              <a:latin typeface="Times New Roman"/>
              <a:cs typeface="Times New Roman"/>
            </a:endParaRPr>
          </a:p>
          <a:p>
            <a:pPr marL="544240" indent="-457238">
              <a:lnSpc>
                <a:spcPts val="2335"/>
              </a:lnSpc>
              <a:buFont typeface="Arial"/>
              <a:buAutoNum type="arabicPeriod" startAt="2"/>
              <a:tabLst>
                <a:tab pos="544875" algn="l"/>
              </a:tabLst>
            </a:pPr>
            <a:r>
              <a:rPr sz="2000" dirty="0">
                <a:latin typeface="Arial"/>
                <a:cs typeface="Arial"/>
              </a:rPr>
              <a:t>Add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500m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dela</a:t>
            </a:r>
            <a:r>
              <a:rPr sz="2000" dirty="0">
                <a:latin typeface="Arial"/>
                <a:cs typeface="Arial"/>
              </a:rPr>
              <a:t>y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betwe</a:t>
            </a:r>
            <a:r>
              <a:rPr sz="2000" spc="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ea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h</a:t>
            </a:r>
            <a:r>
              <a:rPr sz="2000" spc="-5" dirty="0">
                <a:latin typeface="Arial"/>
                <a:cs typeface="Arial"/>
              </a:rPr>
              <a:t>ang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f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GP</a:t>
            </a:r>
            <a:r>
              <a:rPr sz="2000" spc="-11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O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pi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state.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Whi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function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u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Arial"/>
                <a:cs typeface="Arial"/>
              </a:rPr>
              <a:t>he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5" dirty="0">
                <a:latin typeface="Arial"/>
                <a:cs typeface="Arial"/>
              </a:rPr>
              <a:t>e?</a:t>
            </a:r>
            <a:endParaRPr sz="2000" dirty="0">
              <a:latin typeface="Arial"/>
              <a:cs typeface="Arial"/>
            </a:endParaRPr>
          </a:p>
          <a:p>
            <a:pPr marL="1306303">
              <a:lnSpc>
                <a:spcPts val="2335"/>
              </a:lnSpc>
            </a:pPr>
            <a:r>
              <a:rPr sz="2000" spc="-5" dirty="0">
                <a:latin typeface="Courier New"/>
                <a:cs typeface="Courier New"/>
              </a:rPr>
              <a:t>HAL_Delay();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3836" y="3416809"/>
            <a:ext cx="10357104" cy="2641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9951" y="3506725"/>
            <a:ext cx="10025380" cy="2461259"/>
          </a:xfrm>
          <a:custGeom>
            <a:avLst/>
            <a:gdLst/>
            <a:ahLst/>
            <a:cxnLst/>
            <a:rect l="l" t="t" r="r" b="b"/>
            <a:pathLst>
              <a:path w="10025380" h="2461260">
                <a:moveTo>
                  <a:pt x="0" y="2461259"/>
                </a:moveTo>
                <a:lnTo>
                  <a:pt x="10024871" y="2461259"/>
                </a:lnTo>
                <a:lnTo>
                  <a:pt x="10024871" y="0"/>
                </a:lnTo>
                <a:lnTo>
                  <a:pt x="0" y="0"/>
                </a:lnTo>
                <a:lnTo>
                  <a:pt x="0" y="24612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2072" y="35608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704" y="35608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5382" y="3560827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5422" y="3560827"/>
            <a:ext cx="1701165" cy="201295"/>
          </a:xfrm>
          <a:custGeom>
            <a:avLst/>
            <a:gdLst/>
            <a:ahLst/>
            <a:cxnLst/>
            <a:rect l="l" t="t" r="r" b="b"/>
            <a:pathLst>
              <a:path w="1701164" h="201295">
                <a:moveTo>
                  <a:pt x="0" y="201167"/>
                </a:moveTo>
                <a:lnTo>
                  <a:pt x="1700783" y="201167"/>
                </a:lnTo>
                <a:lnTo>
                  <a:pt x="170078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66216" y="35608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2072" y="3774186"/>
            <a:ext cx="213360" cy="201295"/>
          </a:xfrm>
          <a:custGeom>
            <a:avLst/>
            <a:gdLst/>
            <a:ahLst/>
            <a:cxnLst/>
            <a:rect l="l" t="t" r="r" b="b"/>
            <a:pathLst>
              <a:path w="213359" h="201295">
                <a:moveTo>
                  <a:pt x="0" y="201167"/>
                </a:moveTo>
                <a:lnTo>
                  <a:pt x="213359" y="201167"/>
                </a:lnTo>
                <a:lnTo>
                  <a:pt x="21335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5382" y="3774186"/>
            <a:ext cx="2871470" cy="201295"/>
          </a:xfrm>
          <a:custGeom>
            <a:avLst/>
            <a:gdLst/>
            <a:ahLst/>
            <a:cxnLst/>
            <a:rect l="l" t="t" r="r" b="b"/>
            <a:pathLst>
              <a:path w="2871470" h="201295">
                <a:moveTo>
                  <a:pt x="0" y="201167"/>
                </a:moveTo>
                <a:lnTo>
                  <a:pt x="2871215" y="201167"/>
                </a:lnTo>
                <a:lnTo>
                  <a:pt x="287121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16608" y="3774186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30143" y="3992118"/>
            <a:ext cx="533400" cy="201295"/>
          </a:xfrm>
          <a:custGeom>
            <a:avLst/>
            <a:gdLst/>
            <a:ahLst/>
            <a:cxnLst/>
            <a:rect l="l" t="t" r="r" b="b"/>
            <a:pathLst>
              <a:path w="533400" h="201295">
                <a:moveTo>
                  <a:pt x="0" y="201167"/>
                </a:moveTo>
                <a:lnTo>
                  <a:pt x="533399" y="201167"/>
                </a:lnTo>
                <a:lnTo>
                  <a:pt x="53339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63542" y="3992118"/>
            <a:ext cx="104139" cy="201295"/>
          </a:xfrm>
          <a:custGeom>
            <a:avLst/>
            <a:gdLst/>
            <a:ahLst/>
            <a:cxnLst/>
            <a:rect l="l" t="t" r="r" b="b"/>
            <a:pathLst>
              <a:path w="104139" h="201295">
                <a:moveTo>
                  <a:pt x="0" y="201167"/>
                </a:moveTo>
                <a:lnTo>
                  <a:pt x="103631" y="201167"/>
                </a:lnTo>
                <a:lnTo>
                  <a:pt x="103631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67174" y="3992118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87215" y="3992118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2072" y="4200906"/>
            <a:ext cx="213360" cy="201295"/>
          </a:xfrm>
          <a:custGeom>
            <a:avLst/>
            <a:gdLst/>
            <a:ahLst/>
            <a:cxnLst/>
            <a:rect l="l" t="t" r="r" b="b"/>
            <a:pathLst>
              <a:path w="213359" h="201295">
                <a:moveTo>
                  <a:pt x="0" y="201167"/>
                </a:moveTo>
                <a:lnTo>
                  <a:pt x="213359" y="201167"/>
                </a:lnTo>
                <a:lnTo>
                  <a:pt x="21335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5382" y="4200906"/>
            <a:ext cx="105410" cy="201295"/>
          </a:xfrm>
          <a:custGeom>
            <a:avLst/>
            <a:gdLst/>
            <a:ahLst/>
            <a:cxnLst/>
            <a:rect l="l" t="t" r="r" b="b"/>
            <a:pathLst>
              <a:path w="105409" h="201295">
                <a:moveTo>
                  <a:pt x="0" y="201167"/>
                </a:moveTo>
                <a:lnTo>
                  <a:pt x="105155" y="201167"/>
                </a:lnTo>
                <a:lnTo>
                  <a:pt x="10515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17703" y="3565672"/>
            <a:ext cx="2913380" cy="866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3"/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I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fin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i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loo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p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endParaRPr sz="1400">
              <a:latin typeface="Courier New"/>
              <a:cs typeface="Courier New"/>
            </a:endParaRPr>
          </a:p>
          <a:p>
            <a:pPr marL="27943"/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OD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BEGI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WHI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L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endParaRPr sz="1400">
              <a:latin typeface="Courier New"/>
              <a:cs typeface="Courier New"/>
            </a:endParaRPr>
          </a:p>
          <a:p>
            <a:pPr marL="12701">
              <a:lnSpc>
                <a:spcPts val="1664"/>
              </a:lnSpc>
              <a:spcBef>
                <a:spcPts val="35"/>
              </a:spcBef>
            </a:pPr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whil</a:t>
            </a:r>
            <a:r>
              <a:rPr sz="1400" b="1" dirty="0">
                <a:solidFill>
                  <a:srgbClr val="D30079"/>
                </a:solidFill>
                <a:latin typeface="Courier New"/>
                <a:cs typeface="Courier New"/>
              </a:rPr>
              <a:t>e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11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(1)</a:t>
            </a:r>
            <a:endParaRPr sz="1400">
              <a:latin typeface="Courier New"/>
              <a:cs typeface="Courier New"/>
            </a:endParaRPr>
          </a:p>
          <a:p>
            <a:pPr marL="27943">
              <a:lnSpc>
                <a:spcPts val="1664"/>
              </a:lnSpc>
            </a:pPr>
            <a:r>
              <a:rPr sz="1400" dirty="0"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50539" y="4200906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2072" y="4414265"/>
            <a:ext cx="213360" cy="201295"/>
          </a:xfrm>
          <a:custGeom>
            <a:avLst/>
            <a:gdLst/>
            <a:ahLst/>
            <a:cxnLst/>
            <a:rect l="l" t="t" r="r" b="b"/>
            <a:pathLst>
              <a:path w="213359" h="201295">
                <a:moveTo>
                  <a:pt x="0" y="201167"/>
                </a:moveTo>
                <a:lnTo>
                  <a:pt x="213359" y="201167"/>
                </a:lnTo>
                <a:lnTo>
                  <a:pt x="21335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45383" y="4414265"/>
            <a:ext cx="2658110" cy="201295"/>
          </a:xfrm>
          <a:custGeom>
            <a:avLst/>
            <a:gdLst/>
            <a:ahLst/>
            <a:cxnLst/>
            <a:rect l="l" t="t" r="r" b="b"/>
            <a:pathLst>
              <a:path w="2658110" h="201295">
                <a:moveTo>
                  <a:pt x="0" y="201167"/>
                </a:moveTo>
                <a:lnTo>
                  <a:pt x="2657855" y="201167"/>
                </a:lnTo>
                <a:lnTo>
                  <a:pt x="265785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32942" y="4419368"/>
            <a:ext cx="1303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OD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5886" y="4419368"/>
            <a:ext cx="13036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EN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W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H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IL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*/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03248" y="4414265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2072" y="4840985"/>
            <a:ext cx="213360" cy="201295"/>
          </a:xfrm>
          <a:custGeom>
            <a:avLst/>
            <a:gdLst/>
            <a:ahLst/>
            <a:cxnLst/>
            <a:rect l="l" t="t" r="r" b="b"/>
            <a:pathLst>
              <a:path w="213359" h="201295">
                <a:moveTo>
                  <a:pt x="0" y="201167"/>
                </a:moveTo>
                <a:lnTo>
                  <a:pt x="213359" y="201167"/>
                </a:lnTo>
                <a:lnTo>
                  <a:pt x="21335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5383" y="4840985"/>
            <a:ext cx="2446019" cy="201295"/>
          </a:xfrm>
          <a:custGeom>
            <a:avLst/>
            <a:gdLst/>
            <a:ahLst/>
            <a:cxnLst/>
            <a:rect l="l" t="t" r="r" b="b"/>
            <a:pathLst>
              <a:path w="2446020" h="201295">
                <a:moveTo>
                  <a:pt x="0" y="201167"/>
                </a:moveTo>
                <a:lnTo>
                  <a:pt x="2446019" y="201167"/>
                </a:lnTo>
                <a:lnTo>
                  <a:pt x="244601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91413" y="4840985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75506" y="5058917"/>
            <a:ext cx="1918970" cy="201295"/>
          </a:xfrm>
          <a:custGeom>
            <a:avLst/>
            <a:gdLst/>
            <a:ahLst/>
            <a:cxnLst/>
            <a:rect l="l" t="t" r="r" b="b"/>
            <a:pathLst>
              <a:path w="1918970" h="201295">
                <a:moveTo>
                  <a:pt x="0" y="201167"/>
                </a:moveTo>
                <a:lnTo>
                  <a:pt x="1918715" y="201167"/>
                </a:lnTo>
                <a:lnTo>
                  <a:pt x="191871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94233" y="5058917"/>
            <a:ext cx="638809" cy="201295"/>
          </a:xfrm>
          <a:custGeom>
            <a:avLst/>
            <a:gdLst/>
            <a:ahLst/>
            <a:cxnLst/>
            <a:rect l="l" t="t" r="r" b="b"/>
            <a:pathLst>
              <a:path w="638810" h="201295">
                <a:moveTo>
                  <a:pt x="0" y="201167"/>
                </a:moveTo>
                <a:lnTo>
                  <a:pt x="638555" y="201167"/>
                </a:lnTo>
                <a:lnTo>
                  <a:pt x="63855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32789" y="5058917"/>
            <a:ext cx="1487805" cy="201295"/>
          </a:xfrm>
          <a:custGeom>
            <a:avLst/>
            <a:gdLst/>
            <a:ahLst/>
            <a:cxnLst/>
            <a:rect l="l" t="t" r="r" b="b"/>
            <a:pathLst>
              <a:path w="1487804" h="201295">
                <a:moveTo>
                  <a:pt x="0" y="201167"/>
                </a:moveTo>
                <a:lnTo>
                  <a:pt x="1487423" y="201167"/>
                </a:lnTo>
                <a:lnTo>
                  <a:pt x="148742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20214" y="505891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32072" y="5267705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38701" y="5267705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58743" y="5267705"/>
            <a:ext cx="957579" cy="201295"/>
          </a:xfrm>
          <a:custGeom>
            <a:avLst/>
            <a:gdLst/>
            <a:ahLst/>
            <a:cxnLst/>
            <a:rect l="l" t="t" r="r" b="b"/>
            <a:pathLst>
              <a:path w="957580" h="201295">
                <a:moveTo>
                  <a:pt x="0" y="201167"/>
                </a:moveTo>
                <a:lnTo>
                  <a:pt x="957071" y="201167"/>
                </a:lnTo>
                <a:lnTo>
                  <a:pt x="957071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15814" y="5267705"/>
            <a:ext cx="637540" cy="201295"/>
          </a:xfrm>
          <a:custGeom>
            <a:avLst/>
            <a:gdLst/>
            <a:ahLst/>
            <a:cxnLst/>
            <a:rect l="l" t="t" r="r" b="b"/>
            <a:pathLst>
              <a:path w="637539" h="201295">
                <a:moveTo>
                  <a:pt x="0" y="201167"/>
                </a:moveTo>
                <a:lnTo>
                  <a:pt x="637031" y="201167"/>
                </a:lnTo>
                <a:lnTo>
                  <a:pt x="637031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52857" y="5267705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32072" y="5481103"/>
            <a:ext cx="213360" cy="201295"/>
          </a:xfrm>
          <a:custGeom>
            <a:avLst/>
            <a:gdLst/>
            <a:ahLst/>
            <a:cxnLst/>
            <a:rect l="l" t="t" r="r" b="b"/>
            <a:pathLst>
              <a:path w="213359" h="201295">
                <a:moveTo>
                  <a:pt x="0" y="201167"/>
                </a:moveTo>
                <a:lnTo>
                  <a:pt x="213359" y="201167"/>
                </a:lnTo>
                <a:lnTo>
                  <a:pt x="21335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45382" y="5481103"/>
            <a:ext cx="105410" cy="201295"/>
          </a:xfrm>
          <a:custGeom>
            <a:avLst/>
            <a:gdLst/>
            <a:ahLst/>
            <a:cxnLst/>
            <a:rect l="l" t="t" r="r" b="b"/>
            <a:pathLst>
              <a:path w="105409" h="201295">
                <a:moveTo>
                  <a:pt x="0" y="201167"/>
                </a:moveTo>
                <a:lnTo>
                  <a:pt x="105155" y="201167"/>
                </a:lnTo>
                <a:lnTo>
                  <a:pt x="10515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50539" y="5481103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80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30143" y="5699035"/>
            <a:ext cx="318770" cy="201295"/>
          </a:xfrm>
          <a:custGeom>
            <a:avLst/>
            <a:gdLst/>
            <a:ahLst/>
            <a:cxnLst/>
            <a:rect l="l" t="t" r="r" b="b"/>
            <a:pathLst>
              <a:path w="318769" h="201295">
                <a:moveTo>
                  <a:pt x="0" y="201167"/>
                </a:moveTo>
                <a:lnTo>
                  <a:pt x="318515" y="201167"/>
                </a:lnTo>
                <a:lnTo>
                  <a:pt x="31851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48659" y="5699035"/>
            <a:ext cx="1914525" cy="201295"/>
          </a:xfrm>
          <a:custGeom>
            <a:avLst/>
            <a:gdLst/>
            <a:ahLst/>
            <a:cxnLst/>
            <a:rect l="l" t="t" r="r" b="b"/>
            <a:pathLst>
              <a:path w="1914525" h="201295">
                <a:moveTo>
                  <a:pt x="0" y="201167"/>
                </a:moveTo>
                <a:lnTo>
                  <a:pt x="1914143" y="201167"/>
                </a:lnTo>
                <a:lnTo>
                  <a:pt x="191414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417703" y="4846088"/>
            <a:ext cx="4317366" cy="1075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831" marR="5081" indent="-230523">
              <a:lnSpc>
                <a:spcPct val="102099"/>
              </a:lnSpc>
            </a:pP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OD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BEGI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3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*/</a:t>
            </a:r>
            <a:r>
              <a:rPr sz="1400" spc="-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HAL_GPIO_Toggle</a:t>
            </a:r>
            <a:r>
              <a:rPr sz="1400" spc="-20" dirty="0">
                <a:latin typeface="Courier New"/>
                <a:cs typeface="Courier New"/>
              </a:rPr>
              <a:t>P</a:t>
            </a:r>
            <a:r>
              <a:rPr sz="1400" spc="-5" dirty="0">
                <a:latin typeface="Courier New"/>
                <a:cs typeface="Courier New"/>
              </a:rPr>
              <a:t>i</a:t>
            </a:r>
            <a:r>
              <a:rPr sz="1400" dirty="0">
                <a:latin typeface="Courier New"/>
                <a:cs typeface="Courier New"/>
              </a:rPr>
              <a:t>n</a:t>
            </a:r>
            <a:r>
              <a:rPr sz="1400" spc="-5" dirty="0">
                <a:latin typeface="Courier New"/>
                <a:cs typeface="Courier New"/>
              </a:rPr>
              <a:t>(</a:t>
            </a:r>
            <a:r>
              <a:rPr sz="1400" spc="-20" dirty="0">
                <a:latin typeface="Courier New"/>
                <a:cs typeface="Courier New"/>
              </a:rPr>
              <a:t>G</a:t>
            </a:r>
            <a:r>
              <a:rPr sz="1400" spc="-5" dirty="0">
                <a:latin typeface="Courier New"/>
                <a:cs typeface="Courier New"/>
              </a:rPr>
              <a:t>PIO</a:t>
            </a:r>
            <a:r>
              <a:rPr sz="1400" spc="-11" dirty="0">
                <a:latin typeface="Courier New"/>
                <a:cs typeface="Courier New"/>
              </a:rPr>
              <a:t>A</a:t>
            </a:r>
            <a:r>
              <a:rPr sz="1400" dirty="0">
                <a:latin typeface="Courier New"/>
                <a:cs typeface="Courier New"/>
              </a:rPr>
              <a:t>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91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GPIO_PIN_5);</a:t>
            </a:r>
            <a:endParaRPr sz="1400" dirty="0">
              <a:latin typeface="Courier New"/>
              <a:cs typeface="Courier New"/>
            </a:endParaRPr>
          </a:p>
          <a:p>
            <a:pPr marL="241320">
              <a:lnSpc>
                <a:spcPts val="1645"/>
              </a:lnSpc>
            </a:pPr>
            <a:r>
              <a:rPr sz="1400" spc="-5" dirty="0">
                <a:latin typeface="Courier New"/>
                <a:cs typeface="Courier New"/>
              </a:rPr>
              <a:t>HA</a:t>
            </a:r>
            <a:r>
              <a:rPr sz="1400" spc="-15" dirty="0">
                <a:latin typeface="Courier New"/>
                <a:cs typeface="Courier New"/>
              </a:rPr>
              <a:t>L</a:t>
            </a:r>
            <a:r>
              <a:rPr sz="1400" spc="-5" dirty="0">
                <a:latin typeface="Courier New"/>
                <a:cs typeface="Courier New"/>
              </a:rPr>
              <a:t>_De</a:t>
            </a:r>
            <a:r>
              <a:rPr sz="1400" spc="-20" dirty="0">
                <a:latin typeface="Courier New"/>
                <a:cs typeface="Courier New"/>
              </a:rPr>
              <a:t>l</a:t>
            </a:r>
            <a:r>
              <a:rPr sz="1400" spc="-5" dirty="0">
                <a:latin typeface="Courier New"/>
                <a:cs typeface="Courier New"/>
              </a:rPr>
              <a:t>a</a:t>
            </a:r>
            <a:r>
              <a:rPr sz="1400" spc="-11" dirty="0">
                <a:latin typeface="Courier New"/>
                <a:cs typeface="Courier New"/>
              </a:rPr>
              <a:t>y</a:t>
            </a:r>
            <a:r>
              <a:rPr sz="1400" spc="-15" dirty="0">
                <a:latin typeface="Courier New"/>
                <a:cs typeface="Courier New"/>
              </a:rPr>
              <a:t>(</a:t>
            </a:r>
            <a:r>
              <a:rPr sz="1400" spc="-5" dirty="0">
                <a:latin typeface="Courier New"/>
                <a:cs typeface="Courier New"/>
              </a:rPr>
              <a:t>500)</a:t>
            </a:r>
            <a:r>
              <a:rPr sz="1400" dirty="0">
                <a:latin typeface="Courier New"/>
                <a:cs typeface="Courier New"/>
              </a:rPr>
              <a:t>;</a:t>
            </a:r>
          </a:p>
          <a:p>
            <a:pPr marL="27943"/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12701">
              <a:spcBef>
                <a:spcPts val="35"/>
              </a:spcBef>
            </a:pP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USE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11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COD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EN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3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*/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662813" y="5699035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Title 18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/>
          <a:lstStyle/>
          <a:p>
            <a:r>
              <a:rPr lang="pt-BR" spc="-25" dirty="0"/>
              <a:t>	Modifying</a:t>
            </a:r>
            <a:r>
              <a:rPr lang="pt-BR" spc="115" dirty="0">
                <a:latin typeface="Times New Roman"/>
                <a:cs typeface="Times New Roman"/>
              </a:rPr>
              <a:t> </a:t>
            </a:r>
            <a:r>
              <a:rPr lang="pt-BR" spc="-20" dirty="0"/>
              <a:t>the</a:t>
            </a:r>
            <a:r>
              <a:rPr lang="pt-BR" spc="125" dirty="0">
                <a:latin typeface="Times New Roman"/>
                <a:cs typeface="Times New Roman"/>
              </a:rPr>
              <a:t> </a:t>
            </a:r>
            <a:r>
              <a:rPr lang="pt-BR" spc="-25" dirty="0"/>
              <a:t>code – Blink LED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39817" y="408997"/>
            <a:ext cx="212534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Agen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1600" spc="-1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8" name="object 5"/>
          <p:cNvSpPr txBox="1"/>
          <p:nvPr/>
        </p:nvSpPr>
        <p:spPr>
          <a:xfrm>
            <a:off x="109221" y="1357187"/>
            <a:ext cx="11671935" cy="46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lnSpc>
                <a:spcPct val="150100"/>
              </a:lnSpc>
            </a:pPr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pt-BR" sz="2000" spc="-15" dirty="0">
                <a:solidFill>
                  <a:srgbClr val="001F52"/>
                </a:solidFill>
                <a:latin typeface="Arial"/>
                <a:cs typeface="Arial"/>
              </a:rPr>
              <a:t>Creation and tuning of a simple project</a:t>
            </a:r>
            <a:endParaRPr sz="2000" spc="-15" dirty="0">
              <a:solidFill>
                <a:srgbClr val="001F52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48940" marR="5081" indent="-236239">
              <a:lnSpc>
                <a:spcPct val="150100"/>
              </a:lnSpc>
            </a:pPr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em</a:t>
            </a:r>
            <a:r>
              <a:rPr sz="20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be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20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(SW4STM32)</a:t>
            </a:r>
            <a:r>
              <a:rPr sz="20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too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lc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1"/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pt-BR" sz="2000" spc="-11" dirty="0">
                <a:solidFill>
                  <a:srgbClr val="001F52"/>
                </a:solidFill>
                <a:latin typeface="Arial"/>
                <a:cs typeface="Arial"/>
              </a:rPr>
              <a:t>Complementary tools for debug (STMStudio and STLINK Utility)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1"/>
            <a:r>
              <a:rPr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pt-BR" sz="2000" spc="-254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lang="pt-BR" sz="2000" spc="-15" dirty="0">
                <a:solidFill>
                  <a:srgbClr val="001F52"/>
                </a:solidFill>
                <a:latin typeface="Arial"/>
                <a:cs typeface="Arial"/>
              </a:rPr>
              <a:t>un the MEMS code </a:t>
            </a:r>
            <a:r>
              <a:rPr lang="pt-BR" sz="2000" spc="-15" dirty="0">
                <a:solidFill>
                  <a:srgbClr val="001F52"/>
                </a:solidFill>
                <a:latin typeface="Arial"/>
                <a:cs typeface="Arial"/>
                <a:sym typeface="Wingdings" panose="05000000000000000000" pitchFamily="2" charset="2"/>
              </a:rPr>
              <a:t> </a:t>
            </a:r>
            <a:endParaRPr lang="pt-BR" sz="2000" spc="-15" dirty="0">
              <a:solidFill>
                <a:srgbClr val="001F52"/>
              </a:solidFill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12701"/>
            <a:r>
              <a:rPr lang="en-US"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en-US" sz="2000" spc="-15" dirty="0">
                <a:solidFill>
                  <a:srgbClr val="001F52"/>
                </a:solidFill>
                <a:latin typeface="Arial"/>
                <a:cs typeface="Arial"/>
              </a:rPr>
              <a:t>Run the BLE Code with the MEMS and check the app!</a:t>
            </a:r>
          </a:p>
          <a:p>
            <a:pPr>
              <a:spcBef>
                <a:spcPts val="43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12701"/>
            <a:r>
              <a:rPr lang="en-US" sz="2000" spc="-11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lang="en-US" sz="2000" spc="-15" dirty="0">
                <a:solidFill>
                  <a:srgbClr val="001F52"/>
                </a:solidFill>
                <a:latin typeface="Arial"/>
                <a:cs typeface="Arial"/>
              </a:rPr>
              <a:t>Run the MEMS Cod e along with WIFI + MQTT to turn into a gateway application with IBM </a:t>
            </a:r>
            <a:r>
              <a:rPr lang="en-US" sz="2000" spc="-15" dirty="0" err="1">
                <a:solidFill>
                  <a:srgbClr val="001F52"/>
                </a:solidFill>
                <a:latin typeface="Arial"/>
                <a:cs typeface="Arial"/>
              </a:rPr>
              <a:t>BlueMix</a:t>
            </a:r>
            <a:r>
              <a:rPr lang="en-US" sz="2000" spc="-15" dirty="0">
                <a:solidFill>
                  <a:srgbClr val="001F52"/>
                </a:solidFill>
                <a:latin typeface="Arial"/>
                <a:cs typeface="Arial"/>
              </a:rPr>
              <a:t> and check the link!</a:t>
            </a:r>
            <a:endParaRPr lang="en-US" sz="2000" spc="-15" dirty="0">
              <a:solidFill>
                <a:srgbClr val="001F52"/>
              </a:solidFill>
              <a:latin typeface="Arial"/>
              <a:cs typeface="Arial"/>
            </a:endParaRPr>
          </a:p>
          <a:p>
            <a:pPr marL="12701"/>
            <a:endParaRPr lang="en-US" sz="2201" dirty="0">
              <a:latin typeface="Arial"/>
              <a:cs typeface="Arial"/>
            </a:endParaRPr>
          </a:p>
          <a:p>
            <a:pPr marL="12701"/>
            <a:endParaRPr sz="220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1752" y="1677923"/>
            <a:ext cx="2028445" cy="2438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9143" y="915923"/>
            <a:ext cx="727076" cy="196850"/>
          </a:xfrm>
          <a:custGeom>
            <a:avLst/>
            <a:gdLst/>
            <a:ahLst/>
            <a:cxnLst/>
            <a:rect l="l" t="t" r="r" b="b"/>
            <a:pathLst>
              <a:path w="727075" h="196850">
                <a:moveTo>
                  <a:pt x="0" y="196595"/>
                </a:moveTo>
                <a:lnTo>
                  <a:pt x="726947" y="196595"/>
                </a:lnTo>
                <a:lnTo>
                  <a:pt x="72694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06184" y="913599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0537" y="155576"/>
            <a:ext cx="11310929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9520">
              <a:lnSpc>
                <a:spcPts val="5116"/>
              </a:lnSpc>
            </a:pPr>
            <a:r>
              <a:rPr spc="-31" dirty="0"/>
              <a:t>Usefu</a:t>
            </a:r>
            <a:r>
              <a:rPr spc="-11" dirty="0"/>
              <a:t>l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31" dirty="0"/>
              <a:t>pro</a:t>
            </a:r>
            <a:r>
              <a:rPr spc="-5" dirty="0"/>
              <a:t>j</a:t>
            </a:r>
            <a:r>
              <a:rPr spc="-31" dirty="0"/>
              <a:t>ec</a:t>
            </a:r>
            <a:r>
              <a:rPr spc="-15" dirty="0"/>
              <a:t>t</a:t>
            </a:r>
            <a:r>
              <a:rPr spc="120" dirty="0">
                <a:latin typeface="Times New Roman"/>
                <a:cs typeface="Times New Roman"/>
              </a:rPr>
              <a:t> </a:t>
            </a:r>
            <a:r>
              <a:rPr spc="-20" dirty="0"/>
              <a:t>settings</a:t>
            </a:r>
            <a:r>
              <a:rPr spc="135" dirty="0">
                <a:latin typeface="Times New Roman"/>
                <a:cs typeface="Times New Roman"/>
              </a:rPr>
              <a:t> </a:t>
            </a:r>
            <a:r>
              <a:rPr spc="-15" dirty="0"/>
              <a:t>i</a:t>
            </a:r>
            <a:r>
              <a:rPr spc="-25" dirty="0"/>
              <a:t>n</a:t>
            </a:r>
            <a:r>
              <a:rPr spc="115" dirty="0">
                <a:latin typeface="Times New Roman"/>
                <a:cs typeface="Times New Roman"/>
              </a:rPr>
              <a:t> </a:t>
            </a:r>
            <a:r>
              <a:rPr spc="-31" dirty="0"/>
              <a:t>SW4STM32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7423" y="765176"/>
            <a:ext cx="6881494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3810"/>
              </a:lnSpc>
            </a:pP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conf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ring</a:t>
            </a:r>
            <a:r>
              <a:rPr sz="3200" spc="6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C</a:t>
            </a:r>
            <a:r>
              <a:rPr sz="3200" spc="9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di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lec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3200" spc="7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3200" spc="9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ar</a:t>
            </a:r>
            <a:r>
              <a:rPr sz="3200" spc="-1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ll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3200" spc="9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ui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4151" y="3125723"/>
            <a:ext cx="2362200" cy="27797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135123"/>
            <a:ext cx="568452" cy="568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913" y="2649474"/>
            <a:ext cx="762000" cy="167640"/>
          </a:xfrm>
          <a:custGeom>
            <a:avLst/>
            <a:gdLst/>
            <a:ahLst/>
            <a:cxnLst/>
            <a:rect l="l" t="t" r="r" b="b"/>
            <a:pathLst>
              <a:path w="762000" h="167639">
                <a:moveTo>
                  <a:pt x="0" y="167639"/>
                </a:moveTo>
                <a:lnTo>
                  <a:pt x="761999" y="167639"/>
                </a:lnTo>
                <a:lnTo>
                  <a:pt x="761999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514" y="5641086"/>
            <a:ext cx="1967864" cy="304799"/>
          </a:xfrm>
          <a:custGeom>
            <a:avLst/>
            <a:gdLst/>
            <a:ahLst/>
            <a:cxnLst/>
            <a:rect l="l" t="t" r="r" b="b"/>
            <a:pathLst>
              <a:path w="1967864" h="304800">
                <a:moveTo>
                  <a:pt x="0" y="304799"/>
                </a:moveTo>
                <a:lnTo>
                  <a:pt x="1967483" y="304799"/>
                </a:lnTo>
                <a:lnTo>
                  <a:pt x="1967483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1753" y="2897123"/>
            <a:ext cx="485140" cy="2588260"/>
          </a:xfrm>
          <a:custGeom>
            <a:avLst/>
            <a:gdLst/>
            <a:ahLst/>
            <a:cxnLst/>
            <a:rect l="l" t="t" r="r" b="b"/>
            <a:pathLst>
              <a:path w="485140" h="2588260">
                <a:moveTo>
                  <a:pt x="484631" y="2345435"/>
                </a:moveTo>
                <a:lnTo>
                  <a:pt x="0" y="2345435"/>
                </a:lnTo>
                <a:lnTo>
                  <a:pt x="242315" y="2587751"/>
                </a:lnTo>
                <a:lnTo>
                  <a:pt x="484631" y="2345435"/>
                </a:lnTo>
                <a:close/>
              </a:path>
              <a:path w="485140" h="2588260">
                <a:moveTo>
                  <a:pt x="363473" y="0"/>
                </a:moveTo>
                <a:lnTo>
                  <a:pt x="121157" y="0"/>
                </a:lnTo>
                <a:lnTo>
                  <a:pt x="121157" y="2345435"/>
                </a:lnTo>
                <a:lnTo>
                  <a:pt x="363473" y="2345435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889" y="1173481"/>
            <a:ext cx="2609088" cy="495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0501" y="1147572"/>
            <a:ext cx="2574035" cy="618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132" y="1200914"/>
            <a:ext cx="2514599" cy="400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50107" y="1203958"/>
            <a:ext cx="7953756" cy="4648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8960" y="1418973"/>
            <a:ext cx="7821168" cy="5654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97352" y="1231393"/>
            <a:ext cx="7859267" cy="370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0106" y="3718560"/>
            <a:ext cx="3095244" cy="4648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08960" y="3700272"/>
            <a:ext cx="3147060" cy="5654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97351" y="3745992"/>
            <a:ext cx="3000755" cy="3703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92952" y="1926336"/>
            <a:ext cx="5905500" cy="1580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22515" y="2974087"/>
            <a:ext cx="685799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152399"/>
                </a:moveTo>
                <a:lnTo>
                  <a:pt x="685799" y="152399"/>
                </a:lnTo>
                <a:lnTo>
                  <a:pt x="685799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74714" y="2593087"/>
            <a:ext cx="685799" cy="152400"/>
          </a:xfrm>
          <a:custGeom>
            <a:avLst/>
            <a:gdLst/>
            <a:ahLst/>
            <a:cxnLst/>
            <a:rect l="l" t="t" r="r" b="b"/>
            <a:pathLst>
              <a:path w="685800" h="152400">
                <a:moveTo>
                  <a:pt x="0" y="152399"/>
                </a:moveTo>
                <a:lnTo>
                  <a:pt x="685799" y="152399"/>
                </a:lnTo>
                <a:lnTo>
                  <a:pt x="685799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93223" y="2546361"/>
            <a:ext cx="485776" cy="434974"/>
          </a:xfrm>
          <a:custGeom>
            <a:avLst/>
            <a:gdLst/>
            <a:ahLst/>
            <a:cxnLst/>
            <a:rect l="l" t="t" r="r" b="b"/>
            <a:pathLst>
              <a:path w="485775" h="434975">
                <a:moveTo>
                  <a:pt x="113172" y="0"/>
                </a:moveTo>
                <a:lnTo>
                  <a:pt x="0" y="214243"/>
                </a:lnTo>
                <a:lnTo>
                  <a:pt x="214883" y="327781"/>
                </a:lnTo>
                <a:lnTo>
                  <a:pt x="158252" y="434827"/>
                </a:lnTo>
                <a:lnTo>
                  <a:pt x="485668" y="333755"/>
                </a:lnTo>
                <a:lnTo>
                  <a:pt x="417749" y="113537"/>
                </a:lnTo>
                <a:lnTo>
                  <a:pt x="328056" y="113537"/>
                </a:lnTo>
                <a:lnTo>
                  <a:pt x="113172" y="0"/>
                </a:lnTo>
                <a:close/>
              </a:path>
              <a:path w="485775" h="434975">
                <a:moveTo>
                  <a:pt x="384688" y="6339"/>
                </a:moveTo>
                <a:lnTo>
                  <a:pt x="328056" y="113537"/>
                </a:lnTo>
                <a:lnTo>
                  <a:pt x="417749" y="113537"/>
                </a:lnTo>
                <a:lnTo>
                  <a:pt x="384688" y="633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34262" y="2738872"/>
            <a:ext cx="459105" cy="436879"/>
          </a:xfrm>
          <a:custGeom>
            <a:avLst/>
            <a:gdLst/>
            <a:ahLst/>
            <a:cxnLst/>
            <a:rect l="l" t="t" r="r" b="b"/>
            <a:pathLst>
              <a:path w="459104" h="436880">
                <a:moveTo>
                  <a:pt x="119359" y="0"/>
                </a:moveTo>
                <a:lnTo>
                  <a:pt x="193029" y="96133"/>
                </a:lnTo>
                <a:lnTo>
                  <a:pt x="0" y="243839"/>
                </a:lnTo>
                <a:lnTo>
                  <a:pt x="147187" y="436260"/>
                </a:lnTo>
                <a:lnTo>
                  <a:pt x="340217" y="288676"/>
                </a:lnTo>
                <a:lnTo>
                  <a:pt x="426597" y="288676"/>
                </a:lnTo>
                <a:lnTo>
                  <a:pt x="459089" y="45232"/>
                </a:lnTo>
                <a:lnTo>
                  <a:pt x="119359" y="0"/>
                </a:lnTo>
                <a:close/>
              </a:path>
              <a:path w="459104" h="436880">
                <a:moveTo>
                  <a:pt x="426597" y="288676"/>
                </a:moveTo>
                <a:lnTo>
                  <a:pt x="340217" y="288676"/>
                </a:lnTo>
                <a:lnTo>
                  <a:pt x="413765" y="384809"/>
                </a:lnTo>
                <a:lnTo>
                  <a:pt x="426597" y="28867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02952" y="3049554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95984" y="1928126"/>
            <a:ext cx="7279640" cy="15236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39" marR="4106249" indent="-457872">
              <a:tabLst>
                <a:tab pos="46993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1.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stand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99</a:t>
            </a:r>
            <a:r>
              <a:rPr sz="2000" b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avoi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compilat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ors</a:t>
            </a:r>
            <a:endParaRPr sz="2000" dirty="0">
              <a:latin typeface="Arial"/>
              <a:cs typeface="Arial"/>
            </a:endParaRPr>
          </a:p>
          <a:p>
            <a:pPr marR="5081" algn="r">
              <a:spcBef>
                <a:spcPts val="1764"/>
              </a:spcBef>
            </a:pPr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1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95984" y="4367036"/>
            <a:ext cx="338582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39" marR="5081" indent="-457872">
              <a:tabLst>
                <a:tab pos="46993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2.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Enab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b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paral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el</a:t>
            </a:r>
            <a:r>
              <a:rPr sz="2000" b="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bui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b="1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make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your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potentia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rten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mpilation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4132" y="1200914"/>
            <a:ext cx="2514600" cy="307777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7"/>
            <a:r>
              <a:rPr sz="2000" i="1" dirty="0">
                <a:latin typeface="Arial"/>
                <a:cs typeface="Arial"/>
              </a:rPr>
              <a:t>Proje</a:t>
            </a:r>
            <a:r>
              <a:rPr sz="2000" i="1" spc="5" dirty="0">
                <a:latin typeface="Arial"/>
                <a:cs typeface="Arial"/>
              </a:rPr>
              <a:t>c</a:t>
            </a:r>
            <a:r>
              <a:rPr sz="2000" i="1" spc="-5" dirty="0">
                <a:latin typeface="Arial"/>
                <a:cs typeface="Arial"/>
              </a:rPr>
              <a:t>t</a:t>
            </a:r>
            <a:r>
              <a:rPr sz="2000" i="1" dirty="0">
                <a:latin typeface="Arial"/>
                <a:cs typeface="Arial"/>
              </a:rPr>
              <a:t>-&gt;P</a:t>
            </a:r>
            <a:r>
              <a:rPr sz="2000" i="1" spc="-11" dirty="0">
                <a:latin typeface="Arial"/>
                <a:cs typeface="Arial"/>
              </a:rPr>
              <a:t>r</a:t>
            </a:r>
            <a:r>
              <a:rPr sz="2000" i="1" spc="-5" dirty="0">
                <a:latin typeface="Arial"/>
                <a:cs typeface="Arial"/>
              </a:rPr>
              <a:t>oper</a:t>
            </a:r>
            <a:r>
              <a:rPr sz="2000" i="1" spc="-11" dirty="0">
                <a:latin typeface="Arial"/>
                <a:cs typeface="Arial"/>
              </a:rPr>
              <a:t>t</a:t>
            </a:r>
            <a:r>
              <a:rPr sz="2000" i="1" spc="-5" dirty="0">
                <a:latin typeface="Arial"/>
                <a:cs typeface="Arial"/>
              </a:rPr>
              <a:t>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97353" y="1298575"/>
            <a:ext cx="7859395" cy="276999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7"/>
            <a:r>
              <a:rPr i="1" spc="-5" dirty="0">
                <a:latin typeface="Arial"/>
                <a:cs typeface="Arial"/>
              </a:rPr>
              <a:t>C/C+</a:t>
            </a:r>
            <a:r>
              <a:rPr i="1" dirty="0">
                <a:latin typeface="Arial"/>
                <a:cs typeface="Arial"/>
              </a:rPr>
              <a:t>+</a:t>
            </a:r>
            <a:r>
              <a:rPr i="1" spc="45" dirty="0">
                <a:latin typeface="Times New Roman"/>
                <a:cs typeface="Times New Roman"/>
              </a:rPr>
              <a:t> </a:t>
            </a:r>
            <a:r>
              <a:rPr i="1" dirty="0">
                <a:latin typeface="Arial"/>
                <a:cs typeface="Arial"/>
              </a:rPr>
              <a:t>B</a:t>
            </a:r>
            <a:r>
              <a:rPr i="1" spc="-11" dirty="0">
                <a:latin typeface="Arial"/>
                <a:cs typeface="Arial"/>
              </a:rPr>
              <a:t>u</a:t>
            </a:r>
            <a:r>
              <a:rPr i="1" spc="-5" dirty="0">
                <a:latin typeface="Arial"/>
                <a:cs typeface="Arial"/>
              </a:rPr>
              <a:t>i</a:t>
            </a:r>
            <a:r>
              <a:rPr i="1" spc="-11" dirty="0">
                <a:latin typeface="Arial"/>
                <a:cs typeface="Arial"/>
              </a:rPr>
              <a:t>l</a:t>
            </a:r>
            <a:r>
              <a:rPr i="1" spc="-5" dirty="0">
                <a:latin typeface="Arial"/>
                <a:cs typeface="Arial"/>
              </a:rPr>
              <a:t>d</a:t>
            </a:r>
            <a:r>
              <a:rPr i="1" dirty="0">
                <a:latin typeface="Arial"/>
                <a:cs typeface="Arial"/>
              </a:rPr>
              <a:t>-</a:t>
            </a:r>
            <a:r>
              <a:rPr i="1" spc="-11" dirty="0">
                <a:latin typeface="Arial"/>
                <a:cs typeface="Arial"/>
              </a:rPr>
              <a:t>&gt;Set</a:t>
            </a:r>
            <a:r>
              <a:rPr i="1" dirty="0">
                <a:latin typeface="Arial"/>
                <a:cs typeface="Arial"/>
              </a:rPr>
              <a:t>t</a:t>
            </a:r>
            <a:r>
              <a:rPr i="1" spc="-5" dirty="0">
                <a:latin typeface="Arial"/>
                <a:cs typeface="Arial"/>
              </a:rPr>
              <a:t>i</a:t>
            </a:r>
            <a:r>
              <a:rPr i="1" spc="-11" dirty="0">
                <a:latin typeface="Arial"/>
                <a:cs typeface="Arial"/>
              </a:rPr>
              <a:t>n</a:t>
            </a:r>
            <a:r>
              <a:rPr i="1" spc="-5" dirty="0">
                <a:latin typeface="Arial"/>
                <a:cs typeface="Arial"/>
              </a:rPr>
              <a:t>gs</a:t>
            </a:r>
            <a:r>
              <a:rPr i="1" dirty="0">
                <a:latin typeface="Arial"/>
                <a:cs typeface="Arial"/>
              </a:rPr>
              <a:t>-</a:t>
            </a:r>
            <a:r>
              <a:rPr i="1" spc="-15" dirty="0">
                <a:latin typeface="Arial"/>
                <a:cs typeface="Arial"/>
              </a:rPr>
              <a:t>&gt;</a:t>
            </a:r>
            <a:r>
              <a:rPr i="1" spc="-175" dirty="0">
                <a:latin typeface="Arial"/>
                <a:cs typeface="Arial"/>
              </a:rPr>
              <a:t>T</a:t>
            </a:r>
            <a:r>
              <a:rPr i="1" spc="-5" dirty="0">
                <a:latin typeface="Arial"/>
                <a:cs typeface="Arial"/>
              </a:rPr>
              <a:t>o</a:t>
            </a:r>
            <a:r>
              <a:rPr i="1" spc="-11" dirty="0">
                <a:latin typeface="Arial"/>
                <a:cs typeface="Arial"/>
              </a:rPr>
              <a:t>o</a:t>
            </a:r>
            <a:r>
              <a:rPr i="1" spc="-5" dirty="0">
                <a:latin typeface="Arial"/>
                <a:cs typeface="Arial"/>
              </a:rPr>
              <a:t>l</a:t>
            </a:r>
            <a:r>
              <a:rPr i="1" dirty="0">
                <a:latin typeface="Arial"/>
                <a:cs typeface="Arial"/>
              </a:rPr>
              <a:t>s</a:t>
            </a:r>
            <a:r>
              <a:rPr i="1" spc="71" dirty="0">
                <a:latin typeface="Times New Roman"/>
                <a:cs typeface="Times New Roman"/>
              </a:rPr>
              <a:t> </a:t>
            </a:r>
            <a:r>
              <a:rPr i="1" dirty="0">
                <a:latin typeface="Arial"/>
                <a:cs typeface="Arial"/>
              </a:rPr>
              <a:t>S</a:t>
            </a:r>
            <a:r>
              <a:rPr i="1" spc="-11" dirty="0">
                <a:latin typeface="Arial"/>
                <a:cs typeface="Arial"/>
              </a:rPr>
              <a:t>e</a:t>
            </a:r>
            <a:r>
              <a:rPr i="1" spc="-5" dirty="0">
                <a:latin typeface="Arial"/>
                <a:cs typeface="Arial"/>
              </a:rPr>
              <a:t>t</a:t>
            </a:r>
            <a:r>
              <a:rPr i="1" dirty="0">
                <a:latin typeface="Arial"/>
                <a:cs typeface="Arial"/>
              </a:rPr>
              <a:t>t</a:t>
            </a:r>
            <a:r>
              <a:rPr i="1" spc="-5" dirty="0">
                <a:latin typeface="Arial"/>
                <a:cs typeface="Arial"/>
              </a:rPr>
              <a:t>i</a:t>
            </a:r>
            <a:r>
              <a:rPr i="1" spc="-11" dirty="0">
                <a:latin typeface="Arial"/>
                <a:cs typeface="Arial"/>
              </a:rPr>
              <a:t>n</a:t>
            </a:r>
            <a:r>
              <a:rPr i="1" spc="-5" dirty="0">
                <a:latin typeface="Arial"/>
                <a:cs typeface="Arial"/>
              </a:rPr>
              <a:t>g</a:t>
            </a:r>
            <a:r>
              <a:rPr i="1" dirty="0">
                <a:latin typeface="Arial"/>
                <a:cs typeface="Arial"/>
              </a:rPr>
              <a:t>s</a:t>
            </a:r>
            <a:r>
              <a:rPr i="1" spc="51" dirty="0">
                <a:latin typeface="Times New Roman"/>
                <a:cs typeface="Times New Roman"/>
              </a:rPr>
              <a:t> </a:t>
            </a:r>
            <a:r>
              <a:rPr i="1" dirty="0">
                <a:latin typeface="Arial"/>
                <a:cs typeface="Arial"/>
              </a:rPr>
              <a:t>ta</a:t>
            </a:r>
            <a:r>
              <a:rPr i="1" spc="-5" dirty="0">
                <a:latin typeface="Arial"/>
                <a:cs typeface="Arial"/>
              </a:rPr>
              <a:t>b</a:t>
            </a:r>
            <a:r>
              <a:rPr i="1" dirty="0">
                <a:latin typeface="Arial"/>
                <a:cs typeface="Arial"/>
              </a:rPr>
              <a:t>-&gt;MCU</a:t>
            </a:r>
            <a:r>
              <a:rPr i="1" spc="45" dirty="0">
                <a:latin typeface="Times New Roman"/>
                <a:cs typeface="Times New Roman"/>
              </a:rPr>
              <a:t> </a:t>
            </a:r>
            <a:r>
              <a:rPr i="1" spc="-15" dirty="0">
                <a:latin typeface="Arial"/>
                <a:cs typeface="Arial"/>
              </a:rPr>
              <a:t>G</a:t>
            </a:r>
            <a:r>
              <a:rPr i="1" spc="-5" dirty="0">
                <a:latin typeface="Arial"/>
                <a:cs typeface="Arial"/>
              </a:rPr>
              <a:t>C</a:t>
            </a:r>
            <a:r>
              <a:rPr i="1" dirty="0">
                <a:latin typeface="Arial"/>
                <a:cs typeface="Arial"/>
              </a:rPr>
              <a:t>C</a:t>
            </a:r>
            <a:r>
              <a:rPr i="1" spc="40" dirty="0">
                <a:latin typeface="Times New Roman"/>
                <a:cs typeface="Times New Roman"/>
              </a:rPr>
              <a:t> </a:t>
            </a:r>
            <a:r>
              <a:rPr i="1" spc="-5" dirty="0">
                <a:latin typeface="Arial"/>
                <a:cs typeface="Arial"/>
              </a:rPr>
              <a:t>Co</a:t>
            </a:r>
            <a:r>
              <a:rPr i="1" spc="-20" dirty="0">
                <a:latin typeface="Arial"/>
                <a:cs typeface="Arial"/>
              </a:rPr>
              <a:t>m</a:t>
            </a:r>
            <a:r>
              <a:rPr i="1" spc="-5" dirty="0">
                <a:latin typeface="Arial"/>
                <a:cs typeface="Arial"/>
              </a:rPr>
              <a:t>p</a:t>
            </a:r>
            <a:r>
              <a:rPr i="1" spc="-11" dirty="0">
                <a:latin typeface="Arial"/>
                <a:cs typeface="Arial"/>
              </a:rPr>
              <a:t>i</a:t>
            </a:r>
            <a:r>
              <a:rPr i="1" spc="-5" dirty="0">
                <a:latin typeface="Arial"/>
                <a:cs typeface="Arial"/>
              </a:rPr>
              <a:t>l</a:t>
            </a:r>
            <a:r>
              <a:rPr i="1" spc="-11" dirty="0">
                <a:latin typeface="Arial"/>
                <a:cs typeface="Arial"/>
              </a:rPr>
              <a:t>e</a:t>
            </a:r>
            <a:r>
              <a:rPr i="1" spc="-35" dirty="0">
                <a:latin typeface="Arial"/>
                <a:cs typeface="Arial"/>
              </a:rPr>
              <a:t>r</a:t>
            </a:r>
            <a:r>
              <a:rPr i="1" dirty="0">
                <a:latin typeface="Arial"/>
                <a:cs typeface="Arial"/>
              </a:rPr>
              <a:t>-&gt;Di</a:t>
            </a:r>
            <a:r>
              <a:rPr i="1" spc="-11" dirty="0">
                <a:latin typeface="Arial"/>
                <a:cs typeface="Arial"/>
              </a:rPr>
              <a:t>a</a:t>
            </a:r>
            <a:r>
              <a:rPr i="1" spc="-5" dirty="0">
                <a:latin typeface="Arial"/>
                <a:cs typeface="Arial"/>
              </a:rPr>
              <a:t>l</a:t>
            </a:r>
            <a:r>
              <a:rPr i="1" spc="-11" dirty="0">
                <a:latin typeface="Arial"/>
                <a:cs typeface="Arial"/>
              </a:rPr>
              <a:t>ect</a:t>
            </a:r>
            <a:endParaRPr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97351" y="3745992"/>
            <a:ext cx="3001010" cy="276999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7"/>
            <a:r>
              <a:rPr i="1" spc="-5" dirty="0">
                <a:latin typeface="Arial"/>
                <a:cs typeface="Arial"/>
              </a:rPr>
              <a:t>C/C+</a:t>
            </a:r>
            <a:r>
              <a:rPr i="1" dirty="0">
                <a:latin typeface="Arial"/>
                <a:cs typeface="Arial"/>
              </a:rPr>
              <a:t>+</a:t>
            </a:r>
            <a:r>
              <a:rPr i="1" spc="45" dirty="0">
                <a:latin typeface="Times New Roman"/>
                <a:cs typeface="Times New Roman"/>
              </a:rPr>
              <a:t> </a:t>
            </a:r>
            <a:r>
              <a:rPr i="1" dirty="0">
                <a:latin typeface="Arial"/>
                <a:cs typeface="Arial"/>
              </a:rPr>
              <a:t>B</a:t>
            </a:r>
            <a:r>
              <a:rPr i="1" spc="-11" dirty="0">
                <a:latin typeface="Arial"/>
                <a:cs typeface="Arial"/>
              </a:rPr>
              <a:t>u</a:t>
            </a:r>
            <a:r>
              <a:rPr i="1" spc="-5" dirty="0">
                <a:latin typeface="Arial"/>
                <a:cs typeface="Arial"/>
              </a:rPr>
              <a:t>i</a:t>
            </a:r>
            <a:r>
              <a:rPr i="1" spc="-11" dirty="0">
                <a:latin typeface="Arial"/>
                <a:cs typeface="Arial"/>
              </a:rPr>
              <a:t>l</a:t>
            </a:r>
            <a:r>
              <a:rPr i="1" spc="-5" dirty="0">
                <a:latin typeface="Arial"/>
                <a:cs typeface="Arial"/>
              </a:rPr>
              <a:t>d</a:t>
            </a:r>
            <a:r>
              <a:rPr i="1" dirty="0">
                <a:latin typeface="Arial"/>
                <a:cs typeface="Arial"/>
              </a:rPr>
              <a:t>-&gt;Be</a:t>
            </a:r>
            <a:r>
              <a:rPr i="1" spc="-11" dirty="0">
                <a:latin typeface="Arial"/>
                <a:cs typeface="Arial"/>
              </a:rPr>
              <a:t>h</a:t>
            </a:r>
            <a:r>
              <a:rPr i="1" spc="-5" dirty="0">
                <a:latin typeface="Arial"/>
                <a:cs typeface="Arial"/>
              </a:rPr>
              <a:t>av</a:t>
            </a:r>
            <a:r>
              <a:rPr i="1" spc="-11" dirty="0">
                <a:latin typeface="Arial"/>
                <a:cs typeface="Arial"/>
              </a:rPr>
              <a:t>i</a:t>
            </a:r>
            <a:r>
              <a:rPr i="1" spc="-5" dirty="0">
                <a:latin typeface="Arial"/>
                <a:cs typeface="Arial"/>
              </a:rPr>
              <a:t>o</a:t>
            </a:r>
            <a:r>
              <a:rPr i="1" dirty="0">
                <a:latin typeface="Arial"/>
                <a:cs typeface="Arial"/>
              </a:rPr>
              <a:t>r</a:t>
            </a:r>
            <a:r>
              <a:rPr i="1" spc="71" dirty="0">
                <a:latin typeface="Times New Roman"/>
                <a:cs typeface="Times New Roman"/>
              </a:rPr>
              <a:t> </a:t>
            </a:r>
            <a:r>
              <a:rPr i="1" dirty="0">
                <a:latin typeface="Arial"/>
                <a:cs typeface="Arial"/>
              </a:rPr>
              <a:t>tab</a:t>
            </a:r>
            <a:endParaRPr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73952" y="3735323"/>
            <a:ext cx="5460492" cy="15575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9306" y="3774186"/>
            <a:ext cx="818515" cy="260985"/>
          </a:xfrm>
          <a:custGeom>
            <a:avLst/>
            <a:gdLst/>
            <a:ahLst/>
            <a:cxnLst/>
            <a:rect l="l" t="t" r="r" b="b"/>
            <a:pathLst>
              <a:path w="818515" h="260985">
                <a:moveTo>
                  <a:pt x="0" y="260603"/>
                </a:moveTo>
                <a:lnTo>
                  <a:pt x="818387" y="260603"/>
                </a:lnTo>
                <a:lnTo>
                  <a:pt x="818387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84514" y="4208527"/>
            <a:ext cx="736601" cy="260985"/>
          </a:xfrm>
          <a:custGeom>
            <a:avLst/>
            <a:gdLst/>
            <a:ahLst/>
            <a:cxnLst/>
            <a:rect l="l" t="t" r="r" b="b"/>
            <a:pathLst>
              <a:path w="736600" h="260985">
                <a:moveTo>
                  <a:pt x="0" y="260603"/>
                </a:moveTo>
                <a:lnTo>
                  <a:pt x="736091" y="260603"/>
                </a:lnTo>
                <a:lnTo>
                  <a:pt x="736091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38994" y="4642866"/>
            <a:ext cx="1798320" cy="695324"/>
          </a:xfrm>
          <a:custGeom>
            <a:avLst/>
            <a:gdLst/>
            <a:ahLst/>
            <a:cxnLst/>
            <a:rect l="l" t="t" r="r" b="b"/>
            <a:pathLst>
              <a:path w="1798320" h="695325">
                <a:moveTo>
                  <a:pt x="0" y="694943"/>
                </a:moveTo>
                <a:lnTo>
                  <a:pt x="1798319" y="694943"/>
                </a:lnTo>
                <a:lnTo>
                  <a:pt x="1798319" y="0"/>
                </a:lnTo>
                <a:lnTo>
                  <a:pt x="0" y="0"/>
                </a:lnTo>
                <a:lnTo>
                  <a:pt x="0" y="69494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89179" y="3912489"/>
            <a:ext cx="792480" cy="537210"/>
          </a:xfrm>
          <a:custGeom>
            <a:avLst/>
            <a:gdLst/>
            <a:ahLst/>
            <a:cxnLst/>
            <a:rect l="l" t="t" r="r" b="b"/>
            <a:pathLst>
              <a:path w="792479" h="537210">
                <a:moveTo>
                  <a:pt x="74950" y="0"/>
                </a:moveTo>
                <a:lnTo>
                  <a:pt x="0" y="266187"/>
                </a:lnTo>
                <a:lnTo>
                  <a:pt x="488960" y="403610"/>
                </a:lnTo>
                <a:lnTo>
                  <a:pt x="451500" y="536697"/>
                </a:lnTo>
                <a:lnTo>
                  <a:pt x="792479" y="345317"/>
                </a:lnTo>
                <a:lnTo>
                  <a:pt x="675791" y="137409"/>
                </a:lnTo>
                <a:lnTo>
                  <a:pt x="563758" y="137409"/>
                </a:lnTo>
                <a:lnTo>
                  <a:pt x="74950" y="0"/>
                </a:lnTo>
                <a:close/>
              </a:path>
              <a:path w="792479" h="537210">
                <a:moveTo>
                  <a:pt x="601096" y="4322"/>
                </a:moveTo>
                <a:lnTo>
                  <a:pt x="563758" y="137409"/>
                </a:lnTo>
                <a:lnTo>
                  <a:pt x="675791" y="137409"/>
                </a:lnTo>
                <a:lnTo>
                  <a:pt x="601096" y="432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34265" y="4303265"/>
            <a:ext cx="626110" cy="532766"/>
          </a:xfrm>
          <a:custGeom>
            <a:avLst/>
            <a:gdLst/>
            <a:ahLst/>
            <a:cxnLst/>
            <a:rect l="l" t="t" r="r" b="b"/>
            <a:pathLst>
              <a:path w="626109" h="532764">
                <a:moveTo>
                  <a:pt x="74797" y="42422"/>
                </a:moveTo>
                <a:lnTo>
                  <a:pt x="0" y="308609"/>
                </a:lnTo>
                <a:lnTo>
                  <a:pt x="322325" y="399287"/>
                </a:lnTo>
                <a:lnTo>
                  <a:pt x="284987" y="532388"/>
                </a:lnTo>
                <a:lnTo>
                  <a:pt x="625998" y="340994"/>
                </a:lnTo>
                <a:lnTo>
                  <a:pt x="509316" y="133100"/>
                </a:lnTo>
                <a:lnTo>
                  <a:pt x="397123" y="133100"/>
                </a:lnTo>
                <a:lnTo>
                  <a:pt x="74797" y="42422"/>
                </a:lnTo>
                <a:close/>
              </a:path>
              <a:path w="626109" h="532764">
                <a:moveTo>
                  <a:pt x="434614" y="0"/>
                </a:moveTo>
                <a:lnTo>
                  <a:pt x="397123" y="133100"/>
                </a:lnTo>
                <a:lnTo>
                  <a:pt x="509316" y="133100"/>
                </a:lnTo>
                <a:lnTo>
                  <a:pt x="43461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73641" y="5337048"/>
            <a:ext cx="521334" cy="467995"/>
          </a:xfrm>
          <a:custGeom>
            <a:avLst/>
            <a:gdLst/>
            <a:ahLst/>
            <a:cxnLst/>
            <a:rect l="l" t="t" r="r" b="b"/>
            <a:pathLst>
              <a:path w="521334" h="467995">
                <a:moveTo>
                  <a:pt x="521207" y="233933"/>
                </a:moveTo>
                <a:lnTo>
                  <a:pt x="0" y="233933"/>
                </a:lnTo>
                <a:lnTo>
                  <a:pt x="260603" y="467867"/>
                </a:lnTo>
                <a:lnTo>
                  <a:pt x="521207" y="233933"/>
                </a:lnTo>
                <a:close/>
              </a:path>
              <a:path w="521334" h="467995">
                <a:moveTo>
                  <a:pt x="390905" y="0"/>
                </a:moveTo>
                <a:lnTo>
                  <a:pt x="130301" y="0"/>
                </a:lnTo>
                <a:lnTo>
                  <a:pt x="130301" y="233933"/>
                </a:lnTo>
                <a:lnTo>
                  <a:pt x="390905" y="233933"/>
                </a:lnTo>
                <a:lnTo>
                  <a:pt x="39090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37393" y="5859780"/>
            <a:ext cx="885443" cy="2423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09731" y="5772911"/>
            <a:ext cx="350520" cy="428625"/>
          </a:xfrm>
          <a:custGeom>
            <a:avLst/>
            <a:gdLst/>
            <a:ahLst/>
            <a:cxnLst/>
            <a:rect l="l" t="t" r="r" b="b"/>
            <a:pathLst>
              <a:path w="350520" h="428625">
                <a:moveTo>
                  <a:pt x="175259" y="0"/>
                </a:moveTo>
                <a:lnTo>
                  <a:pt x="175259" y="107060"/>
                </a:lnTo>
                <a:lnTo>
                  <a:pt x="0" y="107060"/>
                </a:lnTo>
                <a:lnTo>
                  <a:pt x="0" y="321182"/>
                </a:lnTo>
                <a:lnTo>
                  <a:pt x="175259" y="321182"/>
                </a:lnTo>
                <a:lnTo>
                  <a:pt x="175259" y="428243"/>
                </a:lnTo>
                <a:lnTo>
                  <a:pt x="350519" y="214121"/>
                </a:lnTo>
                <a:lnTo>
                  <a:pt x="1752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28277" y="4902709"/>
            <a:ext cx="372110" cy="394970"/>
          </a:xfrm>
          <a:custGeom>
            <a:avLst/>
            <a:gdLst/>
            <a:ahLst/>
            <a:cxnLst/>
            <a:rect l="l" t="t" r="r" b="b"/>
            <a:pathLst>
              <a:path w="372109" h="394970">
                <a:moveTo>
                  <a:pt x="185927" y="0"/>
                </a:moveTo>
                <a:lnTo>
                  <a:pt x="141226" y="5737"/>
                </a:lnTo>
                <a:lnTo>
                  <a:pt x="100455" y="22034"/>
                </a:lnTo>
                <a:lnTo>
                  <a:pt x="64902" y="47518"/>
                </a:lnTo>
                <a:lnTo>
                  <a:pt x="35855" y="80814"/>
                </a:lnTo>
                <a:lnTo>
                  <a:pt x="14602" y="120550"/>
                </a:lnTo>
                <a:lnTo>
                  <a:pt x="2431" y="165353"/>
                </a:lnTo>
                <a:lnTo>
                  <a:pt x="0" y="197357"/>
                </a:lnTo>
                <a:lnTo>
                  <a:pt x="615" y="213540"/>
                </a:lnTo>
                <a:lnTo>
                  <a:pt x="9472" y="259726"/>
                </a:lnTo>
                <a:lnTo>
                  <a:pt x="27841" y="301303"/>
                </a:lnTo>
                <a:lnTo>
                  <a:pt x="54433" y="336899"/>
                </a:lnTo>
                <a:lnTo>
                  <a:pt x="87961" y="365139"/>
                </a:lnTo>
                <a:lnTo>
                  <a:pt x="127136" y="384651"/>
                </a:lnTo>
                <a:lnTo>
                  <a:pt x="170670" y="394061"/>
                </a:lnTo>
                <a:lnTo>
                  <a:pt x="185927" y="394715"/>
                </a:lnTo>
                <a:lnTo>
                  <a:pt x="201185" y="394061"/>
                </a:lnTo>
                <a:lnTo>
                  <a:pt x="244719" y="384651"/>
                </a:lnTo>
                <a:lnTo>
                  <a:pt x="283894" y="365139"/>
                </a:lnTo>
                <a:lnTo>
                  <a:pt x="317422" y="336899"/>
                </a:lnTo>
                <a:lnTo>
                  <a:pt x="344014" y="301303"/>
                </a:lnTo>
                <a:lnTo>
                  <a:pt x="362383" y="259726"/>
                </a:lnTo>
                <a:lnTo>
                  <a:pt x="371240" y="213540"/>
                </a:lnTo>
                <a:lnTo>
                  <a:pt x="371855" y="197357"/>
                </a:lnTo>
                <a:lnTo>
                  <a:pt x="371240" y="181175"/>
                </a:lnTo>
                <a:lnTo>
                  <a:pt x="362383" y="134989"/>
                </a:lnTo>
                <a:lnTo>
                  <a:pt x="344014" y="93412"/>
                </a:lnTo>
                <a:lnTo>
                  <a:pt x="317422" y="57816"/>
                </a:lnTo>
                <a:lnTo>
                  <a:pt x="283894" y="29576"/>
                </a:lnTo>
                <a:lnTo>
                  <a:pt x="244719" y="10064"/>
                </a:lnTo>
                <a:lnTo>
                  <a:pt x="201185" y="654"/>
                </a:lnTo>
                <a:lnTo>
                  <a:pt x="185927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917692" y="4955449"/>
            <a:ext cx="195580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1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910572" y="5859779"/>
            <a:ext cx="885443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04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80" y="1245882"/>
            <a:ext cx="10097135" cy="19492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Optimization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level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ibl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withi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ope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ties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igh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name)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8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Within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Prope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ties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ct: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486449">
              <a:spcBef>
                <a:spcPts val="790"/>
              </a:spcBef>
            </a:pP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C/C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+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+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Build</a:t>
            </a:r>
            <a:r>
              <a:rPr sz="2000" spc="6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-&gt;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tings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-&gt;</a:t>
            </a:r>
            <a:r>
              <a:rPr sz="2000" spc="-214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Se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tings-&gt;M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GCC</a:t>
            </a:r>
            <a:r>
              <a:rPr sz="2000" spc="4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ompile</a:t>
            </a:r>
            <a:r>
              <a:rPr sz="2000" spc="11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-&gt;Op</a:t>
            </a:r>
            <a:r>
              <a:rPr sz="2000" spc="-2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imizatio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From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8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dro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dow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menu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sele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requir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opt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mizat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el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lnSpc>
                <a:spcPts val="2381"/>
              </a:lnSpc>
              <a:spcBef>
                <a:spcPts val="8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Appl</a:t>
            </a:r>
            <a:r>
              <a:rPr sz="2000" b="1" spc="-3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&gt;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OK</a:t>
            </a:r>
            <a:r>
              <a:rPr sz="2000" b="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button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mpleted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17776" y="3203448"/>
            <a:ext cx="7504177" cy="3589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61794" y="4274059"/>
            <a:ext cx="1143000" cy="184785"/>
          </a:xfrm>
          <a:custGeom>
            <a:avLst/>
            <a:gdLst/>
            <a:ahLst/>
            <a:cxnLst/>
            <a:rect l="l" t="t" r="r" b="b"/>
            <a:pathLst>
              <a:path w="1143000" h="184785">
                <a:moveTo>
                  <a:pt x="0" y="184403"/>
                </a:moveTo>
                <a:lnTo>
                  <a:pt x="1142999" y="184403"/>
                </a:lnTo>
                <a:lnTo>
                  <a:pt x="1142999" y="0"/>
                </a:lnTo>
                <a:lnTo>
                  <a:pt x="0" y="0"/>
                </a:lnTo>
                <a:lnTo>
                  <a:pt x="0" y="184403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67534" y="5089399"/>
            <a:ext cx="780415" cy="224153"/>
          </a:xfrm>
          <a:custGeom>
            <a:avLst/>
            <a:gdLst/>
            <a:ahLst/>
            <a:cxnLst/>
            <a:rect l="l" t="t" r="r" b="b"/>
            <a:pathLst>
              <a:path w="780414" h="224154">
                <a:moveTo>
                  <a:pt x="0" y="224027"/>
                </a:moveTo>
                <a:lnTo>
                  <a:pt x="780287" y="224027"/>
                </a:lnTo>
                <a:lnTo>
                  <a:pt x="780287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47339" y="4802885"/>
            <a:ext cx="1103630" cy="231775"/>
          </a:xfrm>
          <a:custGeom>
            <a:avLst/>
            <a:gdLst/>
            <a:ahLst/>
            <a:cxnLst/>
            <a:rect l="l" t="t" r="r" b="b"/>
            <a:pathLst>
              <a:path w="1103629" h="231775">
                <a:moveTo>
                  <a:pt x="0" y="231647"/>
                </a:moveTo>
                <a:lnTo>
                  <a:pt x="1103375" y="231647"/>
                </a:lnTo>
                <a:lnTo>
                  <a:pt x="1103375" y="0"/>
                </a:lnTo>
                <a:lnTo>
                  <a:pt x="0" y="0"/>
                </a:lnTo>
                <a:lnTo>
                  <a:pt x="0" y="231647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52138" y="5337810"/>
            <a:ext cx="1447801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0" y="228599"/>
                </a:moveTo>
                <a:lnTo>
                  <a:pt x="1447799" y="228599"/>
                </a:lnTo>
                <a:lnTo>
                  <a:pt x="14477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04538" y="6404610"/>
            <a:ext cx="1447801" cy="228600"/>
          </a:xfrm>
          <a:custGeom>
            <a:avLst/>
            <a:gdLst/>
            <a:ahLst/>
            <a:cxnLst/>
            <a:rect l="l" t="t" r="r" b="b"/>
            <a:pathLst>
              <a:path w="1447800" h="228600">
                <a:moveTo>
                  <a:pt x="0" y="228599"/>
                </a:moveTo>
                <a:lnTo>
                  <a:pt x="1447799" y="228599"/>
                </a:lnTo>
                <a:lnTo>
                  <a:pt x="14477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81138" y="5109209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1981200" h="1371600">
                <a:moveTo>
                  <a:pt x="0" y="1371599"/>
                </a:moveTo>
                <a:lnTo>
                  <a:pt x="1981199" y="1371599"/>
                </a:lnTo>
                <a:lnTo>
                  <a:pt x="1981199" y="0"/>
                </a:lnTo>
                <a:lnTo>
                  <a:pt x="0" y="0"/>
                </a:lnTo>
                <a:lnTo>
                  <a:pt x="0" y="137159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54352" y="4564380"/>
            <a:ext cx="429895" cy="352425"/>
          </a:xfrm>
          <a:custGeom>
            <a:avLst/>
            <a:gdLst/>
            <a:ahLst/>
            <a:cxnLst/>
            <a:rect l="l" t="t" r="r" b="b"/>
            <a:pathLst>
              <a:path w="429894" h="352425">
                <a:moveTo>
                  <a:pt x="429767" y="176021"/>
                </a:moveTo>
                <a:lnTo>
                  <a:pt x="0" y="176021"/>
                </a:lnTo>
                <a:lnTo>
                  <a:pt x="214883" y="352043"/>
                </a:lnTo>
                <a:lnTo>
                  <a:pt x="429767" y="176021"/>
                </a:lnTo>
                <a:close/>
              </a:path>
              <a:path w="429894" h="352425">
                <a:moveTo>
                  <a:pt x="322325" y="0"/>
                </a:moveTo>
                <a:lnTo>
                  <a:pt x="107441" y="0"/>
                </a:lnTo>
                <a:lnTo>
                  <a:pt x="107441" y="176021"/>
                </a:lnTo>
                <a:lnTo>
                  <a:pt x="322325" y="176021"/>
                </a:lnTo>
                <a:lnTo>
                  <a:pt x="3223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32988" y="4812791"/>
            <a:ext cx="350520" cy="428625"/>
          </a:xfrm>
          <a:custGeom>
            <a:avLst/>
            <a:gdLst/>
            <a:ahLst/>
            <a:cxnLst/>
            <a:rect l="l" t="t" r="r" b="b"/>
            <a:pathLst>
              <a:path w="350520" h="428625">
                <a:moveTo>
                  <a:pt x="175259" y="0"/>
                </a:moveTo>
                <a:lnTo>
                  <a:pt x="175259" y="107060"/>
                </a:lnTo>
                <a:lnTo>
                  <a:pt x="0" y="107060"/>
                </a:lnTo>
                <a:lnTo>
                  <a:pt x="0" y="321182"/>
                </a:lnTo>
                <a:lnTo>
                  <a:pt x="175259" y="321182"/>
                </a:lnTo>
                <a:lnTo>
                  <a:pt x="175259" y="428243"/>
                </a:lnTo>
                <a:lnTo>
                  <a:pt x="350519" y="214121"/>
                </a:lnTo>
                <a:lnTo>
                  <a:pt x="1752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5993" y="5143500"/>
            <a:ext cx="429895" cy="350520"/>
          </a:xfrm>
          <a:custGeom>
            <a:avLst/>
            <a:gdLst/>
            <a:ahLst/>
            <a:cxnLst/>
            <a:rect l="l" t="t" r="r" b="b"/>
            <a:pathLst>
              <a:path w="429895" h="350520">
                <a:moveTo>
                  <a:pt x="429767" y="175259"/>
                </a:moveTo>
                <a:lnTo>
                  <a:pt x="0" y="175259"/>
                </a:lnTo>
                <a:lnTo>
                  <a:pt x="214883" y="350519"/>
                </a:lnTo>
                <a:lnTo>
                  <a:pt x="429767" y="175259"/>
                </a:lnTo>
                <a:close/>
              </a:path>
              <a:path w="429895" h="350520">
                <a:moveTo>
                  <a:pt x="322325" y="0"/>
                </a:moveTo>
                <a:lnTo>
                  <a:pt x="107441" y="0"/>
                </a:lnTo>
                <a:lnTo>
                  <a:pt x="107441" y="175259"/>
                </a:lnTo>
                <a:lnTo>
                  <a:pt x="322325" y="175259"/>
                </a:lnTo>
                <a:lnTo>
                  <a:pt x="3223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6033" y="5737859"/>
            <a:ext cx="428625" cy="350520"/>
          </a:xfrm>
          <a:custGeom>
            <a:avLst/>
            <a:gdLst/>
            <a:ahLst/>
            <a:cxnLst/>
            <a:rect l="l" t="t" r="r" b="b"/>
            <a:pathLst>
              <a:path w="428625" h="350520">
                <a:moveTo>
                  <a:pt x="428243" y="175259"/>
                </a:moveTo>
                <a:lnTo>
                  <a:pt x="0" y="175259"/>
                </a:lnTo>
                <a:lnTo>
                  <a:pt x="214121" y="350519"/>
                </a:lnTo>
                <a:lnTo>
                  <a:pt x="428243" y="175259"/>
                </a:lnTo>
                <a:close/>
              </a:path>
              <a:path w="428625" h="350520">
                <a:moveTo>
                  <a:pt x="321198" y="0"/>
                </a:moveTo>
                <a:lnTo>
                  <a:pt x="107076" y="0"/>
                </a:lnTo>
                <a:lnTo>
                  <a:pt x="107076" y="175259"/>
                </a:lnTo>
                <a:lnTo>
                  <a:pt x="321198" y="175259"/>
                </a:lnTo>
                <a:lnTo>
                  <a:pt x="32119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77703" y="5224785"/>
            <a:ext cx="1567180" cy="1329690"/>
          </a:xfrm>
          <a:custGeom>
            <a:avLst/>
            <a:gdLst/>
            <a:ahLst/>
            <a:cxnLst/>
            <a:rect l="l" t="t" r="r" b="b"/>
            <a:pathLst>
              <a:path w="1567179" h="1329690">
                <a:moveTo>
                  <a:pt x="1265407" y="0"/>
                </a:moveTo>
                <a:lnTo>
                  <a:pt x="1332859" y="83307"/>
                </a:lnTo>
                <a:lnTo>
                  <a:pt x="0" y="1162705"/>
                </a:lnTo>
                <a:lnTo>
                  <a:pt x="134995" y="1329427"/>
                </a:lnTo>
                <a:lnTo>
                  <a:pt x="1467977" y="250054"/>
                </a:lnTo>
                <a:lnTo>
                  <a:pt x="1544194" y="250054"/>
                </a:lnTo>
                <a:lnTo>
                  <a:pt x="1567159" y="31741"/>
                </a:lnTo>
                <a:lnTo>
                  <a:pt x="1265407" y="0"/>
                </a:lnTo>
                <a:close/>
              </a:path>
              <a:path w="1567179" h="1329690">
                <a:moveTo>
                  <a:pt x="1544194" y="250054"/>
                </a:moveTo>
                <a:lnTo>
                  <a:pt x="1467977" y="250054"/>
                </a:lnTo>
                <a:lnTo>
                  <a:pt x="1535429" y="333374"/>
                </a:lnTo>
                <a:lnTo>
                  <a:pt x="1544194" y="25005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/>
          <a:lstStyle/>
          <a:p>
            <a:r>
              <a:rPr lang="pt-BR" spc="-5" dirty="0"/>
              <a:t>	Compile</a:t>
            </a:r>
            <a:r>
              <a:rPr lang="pt-BR" dirty="0" smtClean="0"/>
              <a:t>r</a:t>
            </a:r>
            <a:r>
              <a:rPr lang="pt-BR" spc="160" dirty="0">
                <a:latin typeface="Times New Roman"/>
                <a:cs typeface="Times New Roman"/>
              </a:rPr>
              <a:t> </a:t>
            </a:r>
            <a:r>
              <a:rPr lang="pt-BR" spc="-5" dirty="0"/>
              <a:t>optimiza</a:t>
            </a:r>
            <a:r>
              <a:rPr lang="pt-BR" spc="-15" dirty="0"/>
              <a:t>t</a:t>
            </a:r>
            <a:r>
              <a:rPr lang="pt-BR" spc="-5" dirty="0"/>
              <a:t>io</a:t>
            </a:r>
            <a:r>
              <a:rPr lang="pt-BR" dirty="0"/>
              <a:t>n</a:t>
            </a:r>
            <a:r>
              <a:rPr lang="pt-BR" spc="165" dirty="0">
                <a:latin typeface="Times New Roman"/>
                <a:cs typeface="Times New Roman"/>
              </a:rPr>
              <a:t> </a:t>
            </a:r>
            <a:r>
              <a:rPr lang="pt-BR" spc="-5" dirty="0"/>
              <a:t>levels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40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5370" y="2223783"/>
            <a:ext cx="4638675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During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gen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ration</a:t>
            </a:r>
            <a:r>
              <a:rPr sz="2000" spc="-4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with “Genera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191786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Under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Root”</a:t>
            </a:r>
            <a:r>
              <a:rPr sz="2000" spc="-3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opt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sele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ted,</a:t>
            </a:r>
            <a:r>
              <a:rPr sz="2000" spc="-4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all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hea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mplete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fami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add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rror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unre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olve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amete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(too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many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defini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Wingdings"/>
                <a:cs typeface="Wingdings"/>
              </a:rPr>
              <a:t>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nece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sary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chan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inde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88153" y="4116323"/>
            <a:ext cx="6240780" cy="259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75783" y="5311903"/>
            <a:ext cx="1160145" cy="182880"/>
          </a:xfrm>
          <a:custGeom>
            <a:avLst/>
            <a:gdLst/>
            <a:ahLst/>
            <a:cxnLst/>
            <a:rect l="l" t="t" r="r" b="b"/>
            <a:pathLst>
              <a:path w="1160145" h="182879">
                <a:moveTo>
                  <a:pt x="0" y="182879"/>
                </a:moveTo>
                <a:lnTo>
                  <a:pt x="1159763" y="182879"/>
                </a:lnTo>
                <a:lnTo>
                  <a:pt x="1159763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40957" y="6285739"/>
            <a:ext cx="784860" cy="184785"/>
          </a:xfrm>
          <a:custGeom>
            <a:avLst/>
            <a:gdLst/>
            <a:ahLst/>
            <a:cxnLst/>
            <a:rect l="l" t="t" r="r" b="b"/>
            <a:pathLst>
              <a:path w="784859" h="184785">
                <a:moveTo>
                  <a:pt x="0" y="184403"/>
                </a:moveTo>
                <a:lnTo>
                  <a:pt x="784859" y="184403"/>
                </a:lnTo>
                <a:lnTo>
                  <a:pt x="784859" y="0"/>
                </a:lnTo>
                <a:lnTo>
                  <a:pt x="0" y="0"/>
                </a:lnTo>
                <a:lnTo>
                  <a:pt x="0" y="184403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2745" y="5813297"/>
            <a:ext cx="1562100" cy="193675"/>
          </a:xfrm>
          <a:custGeom>
            <a:avLst/>
            <a:gdLst/>
            <a:ahLst/>
            <a:cxnLst/>
            <a:rect l="l" t="t" r="r" b="b"/>
            <a:pathLst>
              <a:path w="1562100" h="193675">
                <a:moveTo>
                  <a:pt x="0" y="193547"/>
                </a:moveTo>
                <a:lnTo>
                  <a:pt x="1562099" y="193547"/>
                </a:lnTo>
                <a:lnTo>
                  <a:pt x="1562099" y="0"/>
                </a:lnTo>
                <a:lnTo>
                  <a:pt x="0" y="0"/>
                </a:lnTo>
                <a:lnTo>
                  <a:pt x="0" y="193547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06924" y="5765441"/>
            <a:ext cx="194119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600" b="1" spc="-15" dirty="0">
                <a:solidFill>
                  <a:srgbClr val="FF0000"/>
                </a:solidFill>
                <a:latin typeface="Arial"/>
                <a:cs typeface="Arial"/>
              </a:rPr>
              <a:t>chec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600" b="1" spc="5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600" b="1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600" b="1" spc="-1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06922" y="4578956"/>
            <a:ext cx="169481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00AF50"/>
                </a:solidFill>
                <a:latin typeface="Arial"/>
                <a:cs typeface="Arial"/>
              </a:rPr>
              <a:t>chec</a:t>
            </a:r>
            <a:r>
              <a:rPr sz="1600" b="1" spc="-11" dirty="0">
                <a:solidFill>
                  <a:srgbClr val="00AF50"/>
                </a:solidFill>
                <a:latin typeface="Arial"/>
                <a:cs typeface="Arial"/>
              </a:rPr>
              <a:t>k</a:t>
            </a:r>
            <a:r>
              <a:rPr sz="1600" b="1" spc="5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sz="1600" b="1" spc="-20" dirty="0">
                <a:solidFill>
                  <a:srgbClr val="00AF50"/>
                </a:solidFill>
                <a:latin typeface="Arial"/>
                <a:cs typeface="Arial"/>
              </a:rPr>
              <a:t>h</a:t>
            </a:r>
            <a:r>
              <a:rPr sz="1600" b="1" spc="-11" dirty="0">
                <a:solidFill>
                  <a:srgbClr val="00AF50"/>
                </a:solidFill>
                <a:latin typeface="Arial"/>
                <a:cs typeface="Arial"/>
              </a:rPr>
              <a:t>is</a:t>
            </a:r>
            <a:r>
              <a:rPr sz="1600" b="1" spc="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00AF50"/>
                </a:solidFill>
                <a:latin typeface="Arial"/>
                <a:cs typeface="Arial"/>
              </a:rPr>
              <a:t>o</a:t>
            </a:r>
            <a:r>
              <a:rPr sz="1600" b="1" spc="-20" dirty="0">
                <a:solidFill>
                  <a:srgbClr val="00AF50"/>
                </a:solidFill>
                <a:latin typeface="Arial"/>
                <a:cs typeface="Arial"/>
              </a:rPr>
              <a:t>p</a:t>
            </a:r>
            <a:r>
              <a:rPr sz="1600" b="1" spc="-5" dirty="0">
                <a:solidFill>
                  <a:srgbClr val="00AF50"/>
                </a:solidFill>
                <a:latin typeface="Arial"/>
                <a:cs typeface="Arial"/>
              </a:rPr>
              <a:t>ti</a:t>
            </a:r>
            <a:r>
              <a:rPr sz="1600" b="1" spc="-20" dirty="0">
                <a:solidFill>
                  <a:srgbClr val="00AF50"/>
                </a:solidFill>
                <a:latin typeface="Arial"/>
                <a:cs typeface="Arial"/>
              </a:rPr>
              <a:t>o</a:t>
            </a:r>
            <a:r>
              <a:rPr sz="1600" b="1" spc="-11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8738" y="4906519"/>
            <a:ext cx="1927860" cy="222885"/>
          </a:xfrm>
          <a:custGeom>
            <a:avLst/>
            <a:gdLst/>
            <a:ahLst/>
            <a:cxnLst/>
            <a:rect l="l" t="t" r="r" b="b"/>
            <a:pathLst>
              <a:path w="1927859" h="222885">
                <a:moveTo>
                  <a:pt x="0" y="222503"/>
                </a:moveTo>
                <a:lnTo>
                  <a:pt x="1927859" y="222503"/>
                </a:lnTo>
                <a:lnTo>
                  <a:pt x="1927859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9844" y="3479292"/>
            <a:ext cx="6473952" cy="554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22976" y="3438144"/>
            <a:ext cx="6498335" cy="725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7088" y="3506724"/>
            <a:ext cx="6379464" cy="4602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57089" y="3506722"/>
            <a:ext cx="6379845" cy="369460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002"/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Project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3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ropert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-&gt;C/C++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Genera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Ind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02352" y="3470148"/>
            <a:ext cx="569976" cy="569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13020" y="1373123"/>
            <a:ext cx="6720841" cy="182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4352" y="5716523"/>
            <a:ext cx="429895" cy="350520"/>
          </a:xfrm>
          <a:custGeom>
            <a:avLst/>
            <a:gdLst/>
            <a:ahLst/>
            <a:cxnLst/>
            <a:rect l="l" t="t" r="r" b="b"/>
            <a:pathLst>
              <a:path w="429895" h="350520">
                <a:moveTo>
                  <a:pt x="429767" y="175259"/>
                </a:moveTo>
                <a:lnTo>
                  <a:pt x="0" y="175259"/>
                </a:lnTo>
                <a:lnTo>
                  <a:pt x="214883" y="350519"/>
                </a:lnTo>
                <a:lnTo>
                  <a:pt x="429767" y="175259"/>
                </a:lnTo>
                <a:close/>
              </a:path>
              <a:path w="429895" h="350520">
                <a:moveTo>
                  <a:pt x="322325" y="0"/>
                </a:moveTo>
                <a:lnTo>
                  <a:pt x="107441" y="0"/>
                </a:lnTo>
                <a:lnTo>
                  <a:pt x="107441" y="175259"/>
                </a:lnTo>
                <a:lnTo>
                  <a:pt x="322325" y="175259"/>
                </a:lnTo>
                <a:lnTo>
                  <a:pt x="3223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807337" y="63543"/>
            <a:ext cx="10577326" cy="738664"/>
          </a:xfrm>
        </p:spPr>
        <p:txBody>
          <a:bodyPr/>
          <a:lstStyle/>
          <a:p>
            <a:r>
              <a:rPr lang="pt-BR" dirty="0" smtClean="0"/>
              <a:t>	Issue</a:t>
            </a:r>
            <a:r>
              <a:rPr lang="pt-BR" spc="145" dirty="0">
                <a:latin typeface="Times New Roman"/>
                <a:cs typeface="Times New Roman"/>
              </a:rPr>
              <a:t> </a:t>
            </a:r>
            <a:r>
              <a:rPr lang="pt-BR" spc="-5" dirty="0"/>
              <a:t>wit</a:t>
            </a:r>
            <a:r>
              <a:rPr lang="pt-BR" dirty="0"/>
              <a:t>h</a:t>
            </a:r>
            <a:r>
              <a:rPr lang="pt-BR" spc="135" dirty="0">
                <a:latin typeface="Times New Roman"/>
                <a:cs typeface="Times New Roman"/>
              </a:rPr>
              <a:t> </a:t>
            </a:r>
            <a:r>
              <a:rPr lang="pt-BR" dirty="0"/>
              <a:t>missing</a:t>
            </a:r>
            <a:r>
              <a:rPr lang="pt-BR" spc="131" dirty="0">
                <a:latin typeface="Times New Roman"/>
                <a:cs typeface="Times New Roman"/>
              </a:rPr>
              <a:t> </a:t>
            </a:r>
            <a:r>
              <a:rPr lang="pt-BR" spc="11" dirty="0"/>
              <a:t>_</a:t>
            </a:r>
            <a:r>
              <a:rPr lang="pt-BR" spc="-31" dirty="0"/>
              <a:t>IRQn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707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99" y="1446543"/>
            <a:ext cx="4414520" cy="15465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94622" indent="-342928">
              <a:buClr>
                <a:srgbClr val="001F52"/>
              </a:buClr>
              <a:buFont typeface="Arial"/>
              <a:buChar char="•"/>
              <a:tabLst>
                <a:tab pos="355629" algn="l"/>
                <a:tab pos="2370016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buil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rl+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000" b="1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All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43"/>
              </a:spcBef>
              <a:buClr>
                <a:srgbClr val="001F52"/>
              </a:buClr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29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mul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ipl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compilation</a:t>
            </a:r>
            <a:endParaRPr sz="2000">
              <a:latin typeface="Arial"/>
              <a:cs typeface="Arial"/>
            </a:endParaRPr>
          </a:p>
          <a:p>
            <a:pPr marL="355629"/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rrors,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-run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Index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901" y="3275597"/>
            <a:ext cx="4398644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5081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ter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ope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buil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informatio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abo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de/dat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usa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nsol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windo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splayed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952" y="1677923"/>
            <a:ext cx="288037" cy="384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0552" y="1754123"/>
            <a:ext cx="6033515" cy="4936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7153" y="1754123"/>
            <a:ext cx="569976" cy="568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0751" y="1957577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0" y="228599"/>
                </a:moveTo>
                <a:lnTo>
                  <a:pt x="761999" y="228599"/>
                </a:lnTo>
                <a:lnTo>
                  <a:pt x="761999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0706" y="5622798"/>
            <a:ext cx="2857500" cy="196850"/>
          </a:xfrm>
          <a:custGeom>
            <a:avLst/>
            <a:gdLst/>
            <a:ahLst/>
            <a:cxnLst/>
            <a:rect l="l" t="t" r="r" b="b"/>
            <a:pathLst>
              <a:path w="2857500" h="196850">
                <a:moveTo>
                  <a:pt x="0" y="196595"/>
                </a:moveTo>
                <a:lnTo>
                  <a:pt x="2857499" y="196595"/>
                </a:lnTo>
                <a:lnTo>
                  <a:pt x="2857499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51313" y="5615178"/>
            <a:ext cx="870586" cy="196850"/>
          </a:xfrm>
          <a:custGeom>
            <a:avLst/>
            <a:gdLst/>
            <a:ahLst/>
            <a:cxnLst/>
            <a:rect l="l" t="t" r="r" b="b"/>
            <a:pathLst>
              <a:path w="870584" h="196850">
                <a:moveTo>
                  <a:pt x="0" y="196595"/>
                </a:moveTo>
                <a:lnTo>
                  <a:pt x="870203" y="196595"/>
                </a:lnTo>
                <a:lnTo>
                  <a:pt x="870203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93353" y="5487923"/>
            <a:ext cx="486408" cy="485140"/>
          </a:xfrm>
          <a:custGeom>
            <a:avLst/>
            <a:gdLst/>
            <a:ahLst/>
            <a:cxnLst/>
            <a:rect l="l" t="t" r="r" b="b"/>
            <a:pathLst>
              <a:path w="486409" h="485139">
                <a:moveTo>
                  <a:pt x="243839" y="0"/>
                </a:moveTo>
                <a:lnTo>
                  <a:pt x="243839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243839" y="363473"/>
                </a:lnTo>
                <a:lnTo>
                  <a:pt x="243839" y="484631"/>
                </a:lnTo>
                <a:lnTo>
                  <a:pt x="486155" y="242315"/>
                </a:lnTo>
                <a:lnTo>
                  <a:pt x="24383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1552" y="2211325"/>
            <a:ext cx="485140" cy="3352800"/>
          </a:xfrm>
          <a:custGeom>
            <a:avLst/>
            <a:gdLst/>
            <a:ahLst/>
            <a:cxnLst/>
            <a:rect l="l" t="t" r="r" b="b"/>
            <a:pathLst>
              <a:path w="485140" h="3352800">
                <a:moveTo>
                  <a:pt x="484631" y="3110483"/>
                </a:moveTo>
                <a:lnTo>
                  <a:pt x="0" y="3110483"/>
                </a:lnTo>
                <a:lnTo>
                  <a:pt x="242315" y="3352799"/>
                </a:lnTo>
                <a:lnTo>
                  <a:pt x="484631" y="3110483"/>
                </a:lnTo>
                <a:close/>
              </a:path>
              <a:path w="485140" h="3352800">
                <a:moveTo>
                  <a:pt x="363473" y="0"/>
                </a:moveTo>
                <a:lnTo>
                  <a:pt x="121157" y="0"/>
                </a:lnTo>
                <a:lnTo>
                  <a:pt x="121157" y="3110483"/>
                </a:lnTo>
                <a:lnTo>
                  <a:pt x="363473" y="3110483"/>
                </a:lnTo>
                <a:lnTo>
                  <a:pt x="36347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51314" y="1678686"/>
            <a:ext cx="2362200" cy="3886200"/>
          </a:xfrm>
          <a:custGeom>
            <a:avLst/>
            <a:gdLst/>
            <a:ahLst/>
            <a:cxnLst/>
            <a:rect l="l" t="t" r="r" b="b"/>
            <a:pathLst>
              <a:path w="2362200" h="3886200">
                <a:moveTo>
                  <a:pt x="0" y="3886199"/>
                </a:moveTo>
                <a:lnTo>
                  <a:pt x="2362199" y="3886199"/>
                </a:lnTo>
                <a:lnTo>
                  <a:pt x="2362199" y="0"/>
                </a:lnTo>
                <a:lnTo>
                  <a:pt x="0" y="0"/>
                </a:lnTo>
                <a:lnTo>
                  <a:pt x="0" y="3886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51314" y="1678686"/>
            <a:ext cx="2362200" cy="3886200"/>
          </a:xfrm>
          <a:custGeom>
            <a:avLst/>
            <a:gdLst/>
            <a:ahLst/>
            <a:cxnLst/>
            <a:rect l="l" t="t" r="r" b="b"/>
            <a:pathLst>
              <a:path w="2362200" h="3886200">
                <a:moveTo>
                  <a:pt x="0" y="3886199"/>
                </a:moveTo>
                <a:lnTo>
                  <a:pt x="2362199" y="3886199"/>
                </a:lnTo>
                <a:lnTo>
                  <a:pt x="2362199" y="0"/>
                </a:lnTo>
                <a:lnTo>
                  <a:pt x="0" y="0"/>
                </a:lnTo>
                <a:lnTo>
                  <a:pt x="0" y="3886199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4314" y="1718312"/>
            <a:ext cx="2667000" cy="376554"/>
          </a:xfrm>
          <a:custGeom>
            <a:avLst/>
            <a:gdLst/>
            <a:ahLst/>
            <a:cxnLst/>
            <a:rect l="l" t="t" r="r" b="b"/>
            <a:pathLst>
              <a:path w="2667000" h="376555">
                <a:moveTo>
                  <a:pt x="0" y="376427"/>
                </a:moveTo>
                <a:lnTo>
                  <a:pt x="2666999" y="376427"/>
                </a:lnTo>
                <a:lnTo>
                  <a:pt x="2666999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84314" y="1718312"/>
            <a:ext cx="2667000" cy="376554"/>
          </a:xfrm>
          <a:custGeom>
            <a:avLst/>
            <a:gdLst/>
            <a:ahLst/>
            <a:cxnLst/>
            <a:rect l="l" t="t" r="r" b="b"/>
            <a:pathLst>
              <a:path w="2667000" h="376555">
                <a:moveTo>
                  <a:pt x="0" y="376427"/>
                </a:moveTo>
                <a:lnTo>
                  <a:pt x="2666999" y="376427"/>
                </a:lnTo>
                <a:lnTo>
                  <a:pt x="2666999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8941" y="2038351"/>
            <a:ext cx="919481" cy="486408"/>
          </a:xfrm>
          <a:custGeom>
            <a:avLst/>
            <a:gdLst/>
            <a:ahLst/>
            <a:cxnLst/>
            <a:rect l="l" t="t" r="r" b="b"/>
            <a:pathLst>
              <a:path w="919479" h="486410">
                <a:moveTo>
                  <a:pt x="846803" y="26493"/>
                </a:moveTo>
                <a:lnTo>
                  <a:pt x="0" y="468873"/>
                </a:lnTo>
                <a:lnTo>
                  <a:pt x="9143" y="486399"/>
                </a:lnTo>
                <a:lnTo>
                  <a:pt x="856011" y="44106"/>
                </a:lnTo>
                <a:lnTo>
                  <a:pt x="846803" y="26493"/>
                </a:lnTo>
                <a:close/>
              </a:path>
              <a:path w="919479" h="486410">
                <a:moveTo>
                  <a:pt x="904115" y="20573"/>
                </a:moveTo>
                <a:lnTo>
                  <a:pt x="858133" y="20573"/>
                </a:lnTo>
                <a:lnTo>
                  <a:pt x="867277" y="38221"/>
                </a:lnTo>
                <a:lnTo>
                  <a:pt x="856011" y="44106"/>
                </a:lnTo>
                <a:lnTo>
                  <a:pt x="869076" y="69098"/>
                </a:lnTo>
                <a:lnTo>
                  <a:pt x="904115" y="20573"/>
                </a:lnTo>
                <a:close/>
              </a:path>
              <a:path w="919479" h="486410">
                <a:moveTo>
                  <a:pt x="858133" y="20573"/>
                </a:moveTo>
                <a:lnTo>
                  <a:pt x="846803" y="26493"/>
                </a:lnTo>
                <a:lnTo>
                  <a:pt x="856011" y="44106"/>
                </a:lnTo>
                <a:lnTo>
                  <a:pt x="867277" y="38221"/>
                </a:lnTo>
                <a:lnTo>
                  <a:pt x="858133" y="20573"/>
                </a:lnTo>
                <a:close/>
              </a:path>
              <a:path w="919479" h="486410">
                <a:moveTo>
                  <a:pt x="918971" y="0"/>
                </a:moveTo>
                <a:lnTo>
                  <a:pt x="833749" y="1523"/>
                </a:lnTo>
                <a:lnTo>
                  <a:pt x="846803" y="26493"/>
                </a:lnTo>
                <a:lnTo>
                  <a:pt x="858133" y="20573"/>
                </a:lnTo>
                <a:lnTo>
                  <a:pt x="904115" y="20573"/>
                </a:lnTo>
                <a:lnTo>
                  <a:pt x="9189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46987" y="4421637"/>
            <a:ext cx="86995" cy="305435"/>
          </a:xfrm>
          <a:custGeom>
            <a:avLst/>
            <a:gdLst/>
            <a:ahLst/>
            <a:cxnLst/>
            <a:rect l="l" t="t" r="r" b="b"/>
            <a:pathLst>
              <a:path w="86994" h="305435">
                <a:moveTo>
                  <a:pt x="0" y="217288"/>
                </a:moveTo>
                <a:lnTo>
                  <a:pt x="41528" y="305049"/>
                </a:lnTo>
                <a:lnTo>
                  <a:pt x="79555" y="233040"/>
                </a:lnTo>
                <a:lnTo>
                  <a:pt x="57530" y="233040"/>
                </a:lnTo>
                <a:lnTo>
                  <a:pt x="28574" y="232409"/>
                </a:lnTo>
                <a:lnTo>
                  <a:pt x="28891" y="217922"/>
                </a:lnTo>
                <a:lnTo>
                  <a:pt x="0" y="217288"/>
                </a:lnTo>
                <a:close/>
              </a:path>
              <a:path w="86994" h="305435">
                <a:moveTo>
                  <a:pt x="28891" y="217922"/>
                </a:moveTo>
                <a:lnTo>
                  <a:pt x="28574" y="232409"/>
                </a:lnTo>
                <a:lnTo>
                  <a:pt x="57530" y="233040"/>
                </a:lnTo>
                <a:lnTo>
                  <a:pt x="57847" y="218557"/>
                </a:lnTo>
                <a:lnTo>
                  <a:pt x="28891" y="217922"/>
                </a:lnTo>
                <a:close/>
              </a:path>
              <a:path w="86994" h="305435">
                <a:moveTo>
                  <a:pt x="57847" y="218557"/>
                </a:moveTo>
                <a:lnTo>
                  <a:pt x="57530" y="233040"/>
                </a:lnTo>
                <a:lnTo>
                  <a:pt x="79555" y="233040"/>
                </a:lnTo>
                <a:lnTo>
                  <a:pt x="86867" y="219193"/>
                </a:lnTo>
                <a:lnTo>
                  <a:pt x="57847" y="218557"/>
                </a:lnTo>
                <a:close/>
              </a:path>
              <a:path w="86994" h="305435">
                <a:moveTo>
                  <a:pt x="33659" y="0"/>
                </a:moveTo>
                <a:lnTo>
                  <a:pt x="28891" y="217922"/>
                </a:lnTo>
                <a:lnTo>
                  <a:pt x="57847" y="218557"/>
                </a:lnTo>
                <a:lnTo>
                  <a:pt x="62615" y="499"/>
                </a:lnTo>
                <a:lnTo>
                  <a:pt x="336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50" y="4784598"/>
            <a:ext cx="4200524" cy="1676399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440537" y="263252"/>
            <a:ext cx="11310929" cy="661720"/>
          </a:xfrm>
        </p:spPr>
        <p:txBody>
          <a:bodyPr/>
          <a:lstStyle/>
          <a:p>
            <a:r>
              <a:rPr lang="en-US" spc="-31" dirty="0"/>
              <a:t>	Bu</a:t>
            </a:r>
            <a:r>
              <a:rPr lang="en-US" spc="-5" dirty="0"/>
              <a:t>i</a:t>
            </a:r>
            <a:r>
              <a:rPr lang="en-US" spc="-25" dirty="0"/>
              <a:t>ld</a:t>
            </a:r>
            <a:r>
              <a:rPr lang="en-US" spc="-5" dirty="0"/>
              <a:t>i</a:t>
            </a:r>
            <a:r>
              <a:rPr lang="en-US" spc="-31" dirty="0"/>
              <a:t>n</a:t>
            </a:r>
            <a:r>
              <a:rPr lang="en-US" spc="-25" dirty="0"/>
              <a:t>g</a:t>
            </a:r>
            <a:r>
              <a:rPr lang="en-US" spc="91" dirty="0">
                <a:latin typeface="Times New Roman"/>
                <a:cs typeface="Times New Roman"/>
              </a:rPr>
              <a:t> </a:t>
            </a:r>
            <a:r>
              <a:rPr lang="en-US" spc="-20" dirty="0"/>
              <a:t>the</a:t>
            </a:r>
            <a:r>
              <a:rPr lang="en-US" spc="125" dirty="0">
                <a:latin typeface="Times New Roman"/>
                <a:cs typeface="Times New Roman"/>
              </a:rPr>
              <a:t> </a:t>
            </a:r>
            <a:r>
              <a:rPr lang="en-US" spc="-25" dirty="0"/>
              <a:t>projec</a:t>
            </a:r>
            <a:r>
              <a:rPr lang="en-US" spc="-15" dirty="0"/>
              <a:t>t</a:t>
            </a:r>
            <a:r>
              <a:rPr lang="en-US" spc="140" dirty="0">
                <a:latin typeface="Times New Roman"/>
                <a:cs typeface="Times New Roman"/>
              </a:rPr>
              <a:t> </a:t>
            </a:r>
            <a:r>
              <a:rPr lang="en-US" spc="-15" dirty="0"/>
              <a:t>i</a:t>
            </a:r>
            <a:r>
              <a:rPr lang="en-US" spc="-25" dirty="0"/>
              <a:t>n</a:t>
            </a:r>
            <a:r>
              <a:rPr lang="en-US" spc="115" dirty="0">
                <a:latin typeface="Times New Roman"/>
                <a:cs typeface="Times New Roman"/>
              </a:rPr>
              <a:t> </a:t>
            </a:r>
            <a:r>
              <a:rPr lang="en-US" spc="-35" dirty="0"/>
              <a:t>SW4</a:t>
            </a:r>
            <a:r>
              <a:rPr lang="en-US" spc="-20" dirty="0"/>
              <a:t>S</a:t>
            </a:r>
            <a:r>
              <a:rPr lang="en-US" spc="-31" dirty="0"/>
              <a:t>TM32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61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00801" y="1545871"/>
            <a:ext cx="3267454" cy="4619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689" y="263251"/>
            <a:ext cx="10928497" cy="655689"/>
          </a:xfrm>
          <a:prstGeom prst="rect">
            <a:avLst/>
          </a:prstGeom>
        </p:spPr>
        <p:txBody>
          <a:bodyPr vert="horz" wrap="square" lIns="0" tIns="103248" rIns="0" bIns="0" rtlCol="0">
            <a:spAutoFit/>
          </a:bodyPr>
          <a:lstStyle/>
          <a:p>
            <a:pPr marL="914400">
              <a:lnSpc>
                <a:spcPts val="4286"/>
              </a:lnSpc>
            </a:pPr>
            <a:r>
              <a:rPr sz="3601" spc="-5" dirty="0"/>
              <a:t>Confi</a:t>
            </a:r>
            <a:r>
              <a:rPr sz="3601" spc="5" dirty="0"/>
              <a:t>g</a:t>
            </a:r>
            <a:r>
              <a:rPr sz="3601" spc="-5" dirty="0"/>
              <a:t>ur</a:t>
            </a:r>
            <a:r>
              <a:rPr sz="3601" dirty="0"/>
              <a:t>e</a:t>
            </a:r>
            <a:r>
              <a:rPr sz="3601" spc="80" dirty="0">
                <a:latin typeface="Times New Roman"/>
                <a:cs typeface="Times New Roman"/>
              </a:rPr>
              <a:t> </a:t>
            </a:r>
            <a:r>
              <a:rPr sz="3601" dirty="0"/>
              <a:t>the</a:t>
            </a:r>
            <a:r>
              <a:rPr sz="3601" spc="95" dirty="0">
                <a:latin typeface="Times New Roman"/>
                <a:cs typeface="Times New Roman"/>
              </a:rPr>
              <a:t> </a:t>
            </a:r>
            <a:r>
              <a:rPr sz="3601" spc="-5" dirty="0"/>
              <a:t>debu</a:t>
            </a:r>
            <a:r>
              <a:rPr sz="3601" dirty="0"/>
              <a:t>g</a:t>
            </a:r>
            <a:r>
              <a:rPr sz="3601" spc="100" dirty="0">
                <a:latin typeface="Times New Roman"/>
                <a:cs typeface="Times New Roman"/>
              </a:rPr>
              <a:t> </a:t>
            </a:r>
            <a:r>
              <a:rPr sz="3601" dirty="0"/>
              <a:t>session</a:t>
            </a:r>
            <a:r>
              <a:rPr sz="3601" spc="80" dirty="0">
                <a:latin typeface="Times New Roman"/>
                <a:cs typeface="Times New Roman"/>
              </a:rPr>
              <a:t> </a:t>
            </a:r>
            <a:r>
              <a:rPr sz="3601" spc="-5" dirty="0"/>
              <a:t>i</a:t>
            </a:r>
            <a:r>
              <a:rPr sz="3601" dirty="0"/>
              <a:t>n</a:t>
            </a:r>
            <a:r>
              <a:rPr sz="3601" spc="100" dirty="0">
                <a:latin typeface="Times New Roman"/>
                <a:cs typeface="Times New Roman"/>
              </a:rPr>
              <a:t> </a:t>
            </a:r>
            <a:r>
              <a:rPr sz="3601" dirty="0"/>
              <a:t>SW4STM32</a:t>
            </a:r>
            <a:endParaRPr sz="3601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42" y="872491"/>
            <a:ext cx="11180445" cy="131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pt-BR" sz="2800" spc="-15" dirty="0" smtClean="0">
                <a:solidFill>
                  <a:srgbClr val="39A8DC"/>
                </a:solidFill>
                <a:latin typeface="Arial"/>
                <a:cs typeface="Arial"/>
              </a:rPr>
              <a:t>	   </a:t>
            </a:r>
            <a:r>
              <a:rPr sz="3600" spc="-15" dirty="0" smtClean="0">
                <a:solidFill>
                  <a:srgbClr val="39A8DC"/>
                </a:solidFill>
                <a:latin typeface="Arial"/>
                <a:cs typeface="Arial"/>
              </a:rPr>
              <a:t>for</a:t>
            </a:r>
            <a:r>
              <a:rPr sz="3600" spc="71" dirty="0" smtClean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39A8DC"/>
                </a:solidFill>
                <a:latin typeface="Arial"/>
                <a:cs typeface="Arial"/>
              </a:rPr>
              <a:t>sin</a:t>
            </a:r>
            <a:r>
              <a:rPr sz="3600" spc="-20" dirty="0">
                <a:solidFill>
                  <a:srgbClr val="39A8DC"/>
                </a:solidFill>
                <a:latin typeface="Arial"/>
                <a:cs typeface="Arial"/>
              </a:rPr>
              <a:t>gle</a:t>
            </a:r>
            <a:r>
              <a:rPr sz="36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600" spc="-20" dirty="0">
                <a:solidFill>
                  <a:srgbClr val="39A8DC"/>
                </a:solidFill>
                <a:latin typeface="Arial"/>
                <a:cs typeface="Arial"/>
              </a:rPr>
              <a:t>pr</a:t>
            </a:r>
            <a:r>
              <a:rPr sz="3600" spc="-1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3600" spc="-20" dirty="0">
                <a:solidFill>
                  <a:srgbClr val="39A8DC"/>
                </a:solidFill>
                <a:latin typeface="Arial"/>
                <a:cs typeface="Arial"/>
              </a:rPr>
              <a:t>je</a:t>
            </a:r>
            <a:r>
              <a:rPr sz="3600" spc="-11" dirty="0">
                <a:solidFill>
                  <a:srgbClr val="39A8DC"/>
                </a:solidFill>
                <a:latin typeface="Arial"/>
                <a:cs typeface="Arial"/>
              </a:rPr>
              <a:t>ct</a:t>
            </a:r>
            <a:r>
              <a:rPr sz="36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36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36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600" spc="-15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36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600" spc="-20" dirty="0">
                <a:solidFill>
                  <a:srgbClr val="39A8DC"/>
                </a:solidFill>
                <a:latin typeface="Arial"/>
                <a:cs typeface="Arial"/>
              </a:rPr>
              <a:t>wor</a:t>
            </a:r>
            <a:r>
              <a:rPr sz="3600" spc="-11" dirty="0">
                <a:solidFill>
                  <a:srgbClr val="39A8DC"/>
                </a:solidFill>
                <a:latin typeface="Arial"/>
                <a:cs typeface="Arial"/>
              </a:rPr>
              <a:t>k</a:t>
            </a:r>
            <a:r>
              <a:rPr sz="3600" spc="-15" dirty="0">
                <a:solidFill>
                  <a:srgbClr val="39A8DC"/>
                </a:solidFill>
                <a:latin typeface="Arial"/>
                <a:cs typeface="Arial"/>
              </a:rPr>
              <a:t>sp</a:t>
            </a:r>
            <a:r>
              <a:rPr sz="3600" spc="-2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3600" spc="-11" dirty="0">
                <a:solidFill>
                  <a:srgbClr val="39A8DC"/>
                </a:solidFill>
                <a:latin typeface="Arial"/>
                <a:cs typeface="Arial"/>
              </a:rPr>
              <a:t>c</a:t>
            </a:r>
            <a:r>
              <a:rPr sz="3600" spc="-20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endParaRPr sz="3600" dirty="0">
              <a:latin typeface="Arial"/>
              <a:cs typeface="Arial"/>
            </a:endParaRPr>
          </a:p>
          <a:p>
            <a:pPr marL="355629" marR="6963984" indent="-342928">
              <a:spcBef>
                <a:spcPts val="2100"/>
              </a:spcBef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Before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running</a:t>
            </a:r>
            <a:r>
              <a:rPr sz="16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debu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ssi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16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ss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16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onf</a:t>
            </a:r>
            <a:r>
              <a:rPr sz="16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gur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6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1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ur</a:t>
            </a:r>
            <a:r>
              <a:rPr sz="1600" spc="-2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en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6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41" y="2106295"/>
            <a:ext cx="41948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5081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there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16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si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ng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16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ork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pa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is enough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1600" spc="1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click</a:t>
            </a:r>
            <a:r>
              <a:rPr sz="16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0" spc="1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“bug”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and: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5291" y="3021648"/>
            <a:ext cx="387096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Clr>
                <a:srgbClr val="001F52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Sel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“Ac6</a:t>
            </a:r>
            <a:r>
              <a:rPr sz="1600" spc="1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STM32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/C++</a:t>
            </a:r>
            <a:r>
              <a:rPr sz="1600" spc="-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Application”</a:t>
            </a:r>
            <a:endParaRPr sz="1600" dirty="0">
              <a:latin typeface="Arial"/>
              <a:cs typeface="Arial"/>
            </a:endParaRPr>
          </a:p>
          <a:p>
            <a:pPr marL="355629"/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li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click</a:t>
            </a:r>
            <a:r>
              <a:rPr sz="16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‘</a:t>
            </a:r>
            <a:r>
              <a:rPr sz="16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K’</a:t>
            </a:r>
            <a:endParaRPr sz="1600" dirty="0">
              <a:latin typeface="Arial"/>
              <a:cs typeface="Arial"/>
            </a:endParaRPr>
          </a:p>
          <a:p>
            <a:pPr marL="355629" marR="122565"/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ct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generate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16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ex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isti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ng/def</a:t>
            </a:r>
            <a:r>
              <a:rPr sz="16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boar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(l</a:t>
            </a:r>
            <a:r>
              <a:rPr sz="16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ke</a:t>
            </a:r>
            <a:r>
              <a:rPr sz="16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1F52"/>
                </a:solidFill>
                <a:latin typeface="Arial"/>
                <a:cs typeface="Arial"/>
              </a:rPr>
              <a:t>NUCLE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16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lang="pt-BR" sz="1600" spc="-15" dirty="0">
                <a:solidFill>
                  <a:srgbClr val="001F52"/>
                </a:solidFill>
                <a:latin typeface="Arial"/>
                <a:cs typeface="Arial"/>
              </a:rPr>
              <a:t>F401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lang="pt-BR" sz="16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examp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1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debu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ill</a:t>
            </a:r>
            <a:r>
              <a:rPr sz="16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run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auto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1600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lly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87" y="4742384"/>
            <a:ext cx="438086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1600" spc="-20" dirty="0">
                <a:solidFill>
                  <a:srgbClr val="001F52"/>
                </a:solidFill>
                <a:latin typeface="Arial"/>
                <a:cs typeface="Arial"/>
              </a:rPr>
              <a:t>Nex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step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oul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1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debu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16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sessi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  <a:p>
            <a:pPr marL="355629"/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(see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nex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16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1F52"/>
                </a:solidFill>
                <a:latin typeface="Arial"/>
                <a:cs typeface="Arial"/>
              </a:rPr>
              <a:t>sli</a:t>
            </a:r>
            <a:r>
              <a:rPr sz="1600" spc="-15" dirty="0">
                <a:solidFill>
                  <a:srgbClr val="001F52"/>
                </a:solidFill>
                <a:latin typeface="Arial"/>
                <a:cs typeface="Arial"/>
              </a:rPr>
              <a:t>de)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24599" y="2079301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00930" y="2106349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9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20" y="2290851"/>
            <a:ext cx="6070046" cy="3819191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377951" y="2363722"/>
            <a:ext cx="5410200" cy="1545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6551" y="4268724"/>
            <a:ext cx="5257800" cy="2165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689" y="263251"/>
            <a:ext cx="11155699" cy="1108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/>
            <a:r>
              <a:rPr sz="3601" spc="-5" dirty="0"/>
              <a:t>Configur</a:t>
            </a:r>
            <a:r>
              <a:rPr sz="3601" dirty="0"/>
              <a:t>e</a:t>
            </a:r>
            <a:r>
              <a:rPr sz="3601" spc="85" dirty="0">
                <a:latin typeface="Times New Roman"/>
                <a:cs typeface="Times New Roman"/>
              </a:rPr>
              <a:t> </a:t>
            </a:r>
            <a:r>
              <a:rPr sz="3601" dirty="0"/>
              <a:t>the</a:t>
            </a:r>
            <a:r>
              <a:rPr sz="3601" spc="95" dirty="0">
                <a:latin typeface="Times New Roman"/>
                <a:cs typeface="Times New Roman"/>
              </a:rPr>
              <a:t> </a:t>
            </a:r>
            <a:r>
              <a:rPr sz="3601" spc="-5" dirty="0"/>
              <a:t>debu</a:t>
            </a:r>
            <a:r>
              <a:rPr sz="3601" dirty="0"/>
              <a:t>g</a:t>
            </a:r>
            <a:r>
              <a:rPr sz="3601" spc="80" dirty="0">
                <a:latin typeface="Times New Roman"/>
                <a:cs typeface="Times New Roman"/>
              </a:rPr>
              <a:t> </a:t>
            </a:r>
            <a:r>
              <a:rPr sz="3601" dirty="0"/>
              <a:t>session</a:t>
            </a:r>
            <a:r>
              <a:rPr sz="3601" spc="80" dirty="0">
                <a:latin typeface="Times New Roman"/>
                <a:cs typeface="Times New Roman"/>
              </a:rPr>
              <a:t> </a:t>
            </a:r>
            <a:r>
              <a:rPr sz="3601" spc="-5" dirty="0"/>
              <a:t>i</a:t>
            </a:r>
            <a:r>
              <a:rPr sz="3601" dirty="0"/>
              <a:t>n</a:t>
            </a:r>
            <a:r>
              <a:rPr sz="3601" spc="100" dirty="0">
                <a:latin typeface="Times New Roman"/>
                <a:cs typeface="Times New Roman"/>
              </a:rPr>
              <a:t> </a:t>
            </a:r>
            <a:r>
              <a:rPr sz="3601" dirty="0"/>
              <a:t>SW4S</a:t>
            </a:r>
            <a:r>
              <a:rPr sz="3601" spc="-15" dirty="0"/>
              <a:t>T</a:t>
            </a:r>
            <a:r>
              <a:rPr sz="3601" dirty="0"/>
              <a:t>M32</a:t>
            </a:r>
            <a:endParaRPr sz="3601" dirty="0">
              <a:latin typeface="Times New Roman"/>
              <a:cs typeface="Times New Roman"/>
            </a:endParaRPr>
          </a:p>
          <a:p>
            <a:pPr marL="914400">
              <a:spcBef>
                <a:spcPts val="20"/>
              </a:spcBef>
            </a:pPr>
            <a:r>
              <a:rPr sz="3600" spc="-15" dirty="0"/>
              <a:t>for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spc="-15" dirty="0"/>
              <a:t>mul</a:t>
            </a:r>
            <a:r>
              <a:rPr sz="3600" spc="-5" dirty="0"/>
              <a:t>t</a:t>
            </a:r>
            <a:r>
              <a:rPr sz="3600" spc="-15" dirty="0"/>
              <a:t>ipl</a:t>
            </a:r>
            <a:r>
              <a:rPr sz="3600" spc="-20" dirty="0"/>
              <a:t>e</a:t>
            </a:r>
            <a:r>
              <a:rPr sz="3600" spc="91" dirty="0">
                <a:latin typeface="Times New Roman"/>
                <a:cs typeface="Times New Roman"/>
              </a:rPr>
              <a:t> </a:t>
            </a:r>
            <a:r>
              <a:rPr sz="3600" spc="-25" dirty="0"/>
              <a:t>p</a:t>
            </a:r>
            <a:r>
              <a:rPr sz="3600" spc="-5" dirty="0"/>
              <a:t>r</a:t>
            </a:r>
            <a:r>
              <a:rPr sz="3600" spc="-25" dirty="0"/>
              <a:t>o</a:t>
            </a:r>
            <a:r>
              <a:rPr sz="3600" spc="-5" dirty="0"/>
              <a:t>j</a:t>
            </a:r>
            <a:r>
              <a:rPr sz="3600" spc="-25" dirty="0"/>
              <a:t>e</a:t>
            </a:r>
            <a:r>
              <a:rPr sz="3600" spc="-11" dirty="0"/>
              <a:t>c</a:t>
            </a:r>
            <a:r>
              <a:rPr sz="3600" spc="-15" dirty="0"/>
              <a:t>ts</a:t>
            </a:r>
            <a:r>
              <a:rPr sz="3600" spc="80" dirty="0">
                <a:latin typeface="Times New Roman"/>
                <a:cs typeface="Times New Roman"/>
              </a:rPr>
              <a:t> </a:t>
            </a:r>
            <a:r>
              <a:rPr sz="3600" spc="-15" dirty="0"/>
              <a:t>i</a:t>
            </a:r>
            <a:r>
              <a:rPr sz="3600" spc="-20" dirty="0"/>
              <a:t>n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11" dirty="0"/>
              <a:t>t</a:t>
            </a:r>
            <a:r>
              <a:rPr sz="3600" spc="-15" dirty="0"/>
              <a:t>h</a:t>
            </a:r>
            <a:r>
              <a:rPr sz="3600" spc="-20" dirty="0"/>
              <a:t>e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spc="-20" dirty="0"/>
              <a:t>wor</a:t>
            </a:r>
            <a:r>
              <a:rPr sz="3600" spc="-11" dirty="0"/>
              <a:t>k</a:t>
            </a:r>
            <a:r>
              <a:rPr sz="3600" spc="-15" dirty="0"/>
              <a:t>sp</a:t>
            </a:r>
            <a:r>
              <a:rPr sz="3600" spc="-25" dirty="0"/>
              <a:t>a</a:t>
            </a:r>
            <a:r>
              <a:rPr sz="3600" spc="-11" dirty="0"/>
              <a:t>c</a:t>
            </a:r>
            <a:r>
              <a:rPr sz="3600" spc="-20" dirty="0"/>
              <a:t>e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spc="-11" dirty="0"/>
              <a:t>1</a:t>
            </a:r>
            <a:r>
              <a:rPr sz="3600" spc="-15" dirty="0"/>
              <a:t>/2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05" y="1401719"/>
            <a:ext cx="471805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efor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debuggin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rent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first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its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5701" y="3865627"/>
            <a:ext cx="4493260" cy="1697989"/>
          </a:xfrm>
          <a:custGeom>
            <a:avLst/>
            <a:gdLst/>
            <a:ahLst/>
            <a:cxnLst/>
            <a:rect l="l" t="t" r="r" b="b"/>
            <a:pathLst>
              <a:path w="4493260" h="1697989">
                <a:moveTo>
                  <a:pt x="4316211" y="0"/>
                </a:moveTo>
                <a:lnTo>
                  <a:pt x="748796" y="0"/>
                </a:lnTo>
                <a:lnTo>
                  <a:pt x="166804" y="263"/>
                </a:lnTo>
                <a:lnTo>
                  <a:pt x="124400" y="7816"/>
                </a:lnTo>
                <a:lnTo>
                  <a:pt x="86158" y="24837"/>
                </a:lnTo>
                <a:lnTo>
                  <a:pt x="53369" y="50035"/>
                </a:lnTo>
                <a:lnTo>
                  <a:pt x="27320" y="82121"/>
                </a:lnTo>
                <a:lnTo>
                  <a:pt x="9303" y="119806"/>
                </a:lnTo>
                <a:lnTo>
                  <a:pt x="605" y="161801"/>
                </a:lnTo>
                <a:lnTo>
                  <a:pt x="0" y="176534"/>
                </a:lnTo>
                <a:lnTo>
                  <a:pt x="0" y="617850"/>
                </a:lnTo>
                <a:lnTo>
                  <a:pt x="263" y="892375"/>
                </a:lnTo>
                <a:lnTo>
                  <a:pt x="7816" y="934779"/>
                </a:lnTo>
                <a:lnTo>
                  <a:pt x="24837" y="973021"/>
                </a:lnTo>
                <a:lnTo>
                  <a:pt x="50035" y="1005810"/>
                </a:lnTo>
                <a:lnTo>
                  <a:pt x="82121" y="1031859"/>
                </a:lnTo>
                <a:lnTo>
                  <a:pt x="119806" y="1049876"/>
                </a:lnTo>
                <a:lnTo>
                  <a:pt x="161801" y="1058574"/>
                </a:lnTo>
                <a:lnTo>
                  <a:pt x="176534" y="1059179"/>
                </a:lnTo>
                <a:lnTo>
                  <a:pt x="748796" y="1059179"/>
                </a:lnTo>
                <a:lnTo>
                  <a:pt x="119633" y="1697486"/>
                </a:lnTo>
                <a:lnTo>
                  <a:pt x="1871990" y="1059179"/>
                </a:lnTo>
                <a:lnTo>
                  <a:pt x="4325946" y="1058916"/>
                </a:lnTo>
                <a:lnTo>
                  <a:pt x="4340463" y="1057529"/>
                </a:lnTo>
                <a:lnTo>
                  <a:pt x="4381623" y="1046676"/>
                </a:lnTo>
                <a:lnTo>
                  <a:pt x="4418190" y="1026786"/>
                </a:lnTo>
                <a:lnTo>
                  <a:pt x="4448877" y="999149"/>
                </a:lnTo>
                <a:lnTo>
                  <a:pt x="4472392" y="965054"/>
                </a:lnTo>
                <a:lnTo>
                  <a:pt x="4487447" y="925789"/>
                </a:lnTo>
                <a:lnTo>
                  <a:pt x="4492751" y="882645"/>
                </a:lnTo>
                <a:lnTo>
                  <a:pt x="4492488" y="166799"/>
                </a:lnTo>
                <a:lnTo>
                  <a:pt x="4484933" y="124396"/>
                </a:lnTo>
                <a:lnTo>
                  <a:pt x="4467911" y="86155"/>
                </a:lnTo>
                <a:lnTo>
                  <a:pt x="4442712" y="53367"/>
                </a:lnTo>
                <a:lnTo>
                  <a:pt x="4410624" y="27319"/>
                </a:lnTo>
                <a:lnTo>
                  <a:pt x="4372939" y="9302"/>
                </a:lnTo>
                <a:lnTo>
                  <a:pt x="4330944" y="605"/>
                </a:lnTo>
                <a:lnTo>
                  <a:pt x="43162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5701" y="3865627"/>
            <a:ext cx="4493260" cy="1697989"/>
          </a:xfrm>
          <a:custGeom>
            <a:avLst/>
            <a:gdLst/>
            <a:ahLst/>
            <a:cxnLst/>
            <a:rect l="l" t="t" r="r" b="b"/>
            <a:pathLst>
              <a:path w="4493260" h="1697989">
                <a:moveTo>
                  <a:pt x="0" y="176534"/>
                </a:moveTo>
                <a:lnTo>
                  <a:pt x="5304" y="133389"/>
                </a:lnTo>
                <a:lnTo>
                  <a:pt x="20358" y="94124"/>
                </a:lnTo>
                <a:lnTo>
                  <a:pt x="43873" y="60028"/>
                </a:lnTo>
                <a:lnTo>
                  <a:pt x="74559" y="32391"/>
                </a:lnTo>
                <a:lnTo>
                  <a:pt x="111126" y="12502"/>
                </a:lnTo>
                <a:lnTo>
                  <a:pt x="152286" y="1649"/>
                </a:lnTo>
                <a:lnTo>
                  <a:pt x="748796" y="0"/>
                </a:lnTo>
                <a:lnTo>
                  <a:pt x="4316211" y="0"/>
                </a:lnTo>
                <a:lnTo>
                  <a:pt x="4359356" y="5304"/>
                </a:lnTo>
                <a:lnTo>
                  <a:pt x="4398621" y="20358"/>
                </a:lnTo>
                <a:lnTo>
                  <a:pt x="4432718" y="43872"/>
                </a:lnTo>
                <a:lnTo>
                  <a:pt x="4460356" y="74556"/>
                </a:lnTo>
                <a:lnTo>
                  <a:pt x="4480247" y="111123"/>
                </a:lnTo>
                <a:lnTo>
                  <a:pt x="4491101" y="152282"/>
                </a:lnTo>
                <a:lnTo>
                  <a:pt x="4492751" y="882645"/>
                </a:lnTo>
                <a:lnTo>
                  <a:pt x="4492146" y="897378"/>
                </a:lnTo>
                <a:lnTo>
                  <a:pt x="4483448" y="939372"/>
                </a:lnTo>
                <a:lnTo>
                  <a:pt x="4465430" y="977057"/>
                </a:lnTo>
                <a:lnTo>
                  <a:pt x="4439381" y="1009143"/>
                </a:lnTo>
                <a:lnTo>
                  <a:pt x="4406591" y="1034341"/>
                </a:lnTo>
                <a:lnTo>
                  <a:pt x="4368350" y="1051362"/>
                </a:lnTo>
                <a:lnTo>
                  <a:pt x="4325946" y="1058916"/>
                </a:lnTo>
                <a:lnTo>
                  <a:pt x="1871990" y="1059179"/>
                </a:lnTo>
                <a:lnTo>
                  <a:pt x="119633" y="1697486"/>
                </a:lnTo>
                <a:lnTo>
                  <a:pt x="748796" y="1059179"/>
                </a:lnTo>
                <a:lnTo>
                  <a:pt x="176534" y="1059179"/>
                </a:lnTo>
                <a:lnTo>
                  <a:pt x="161801" y="1058574"/>
                </a:lnTo>
                <a:lnTo>
                  <a:pt x="119806" y="1049876"/>
                </a:lnTo>
                <a:lnTo>
                  <a:pt x="82121" y="1031859"/>
                </a:lnTo>
                <a:lnTo>
                  <a:pt x="50035" y="1005810"/>
                </a:lnTo>
                <a:lnTo>
                  <a:pt x="24837" y="973021"/>
                </a:lnTo>
                <a:lnTo>
                  <a:pt x="7816" y="934779"/>
                </a:lnTo>
                <a:lnTo>
                  <a:pt x="263" y="892375"/>
                </a:lnTo>
                <a:lnTo>
                  <a:pt x="0" y="617850"/>
                </a:lnTo>
                <a:lnTo>
                  <a:pt x="0" y="176534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7417" y="4008554"/>
            <a:ext cx="398716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5" dirty="0">
                <a:latin typeface="Arial"/>
                <a:cs typeface="Arial"/>
              </a:rPr>
              <a:t>D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u</a:t>
            </a:r>
            <a:r>
              <a:rPr spc="-11" dirty="0">
                <a:latin typeface="Arial"/>
                <a:cs typeface="Arial"/>
              </a:rPr>
              <a:t>b</a:t>
            </a:r>
            <a:r>
              <a:rPr spc="-5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cl</a:t>
            </a:r>
            <a:r>
              <a:rPr spc="-11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ck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(or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us</a:t>
            </a:r>
            <a:r>
              <a:rPr dirty="0">
                <a:latin typeface="Arial"/>
                <a:cs typeface="Arial"/>
              </a:rPr>
              <a:t>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rig</a:t>
            </a:r>
            <a:r>
              <a:rPr spc="-11" dirty="0">
                <a:latin typeface="Arial"/>
                <a:cs typeface="Arial"/>
              </a:rPr>
              <a:t>h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mo</a:t>
            </a:r>
            <a:r>
              <a:rPr spc="-11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se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>
                <a:latin typeface="Arial"/>
                <a:cs typeface="Arial"/>
              </a:rPr>
              <a:t>b</a:t>
            </a:r>
            <a:r>
              <a:rPr spc="-5" dirty="0">
                <a:latin typeface="Arial"/>
                <a:cs typeface="Arial"/>
              </a:rPr>
              <a:t>utton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86207" y="4282875"/>
            <a:ext cx="356679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146062"/>
            <a:r>
              <a:rPr spc="-11" dirty="0">
                <a:latin typeface="Arial"/>
                <a:cs typeface="Arial"/>
              </a:rPr>
              <a:t>to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se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15" dirty="0">
                <a:latin typeface="Arial"/>
                <a:cs typeface="Arial"/>
              </a:rPr>
              <a:t>ect</a:t>
            </a:r>
            <a:r>
              <a:rPr spc="-11" dirty="0">
                <a:latin typeface="Arial"/>
                <a:cs typeface="Arial"/>
              </a:rPr>
              <a:t>)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cr</a:t>
            </a:r>
            <a:r>
              <a:rPr spc="-11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n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w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1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b</a:t>
            </a:r>
            <a:r>
              <a:rPr spc="-11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g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co</a:t>
            </a:r>
            <a:r>
              <a:rPr spc="-11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fig</a:t>
            </a:r>
            <a:r>
              <a:rPr spc="-1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rati</a:t>
            </a:r>
            <a:r>
              <a:rPr spc="-11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11" dirty="0">
                <a:latin typeface="Arial"/>
                <a:cs typeface="Arial"/>
              </a:rPr>
              <a:t>for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curre</a:t>
            </a:r>
            <a:r>
              <a:rPr spc="-11" dirty="0">
                <a:latin typeface="Arial"/>
                <a:cs typeface="Arial"/>
              </a:rPr>
              <a:t>n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j</a:t>
            </a:r>
            <a:r>
              <a:rPr spc="-11" dirty="0">
                <a:latin typeface="Arial"/>
                <a:cs typeface="Arial"/>
              </a:rPr>
              <a:t>ect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8294" y="1489711"/>
            <a:ext cx="3427729" cy="1616710"/>
          </a:xfrm>
          <a:custGeom>
            <a:avLst/>
            <a:gdLst/>
            <a:ahLst/>
            <a:cxnLst/>
            <a:rect l="l" t="t" r="r" b="b"/>
            <a:pathLst>
              <a:path w="3427729" h="1616710">
                <a:moveTo>
                  <a:pt x="3307598" y="0"/>
                </a:moveTo>
                <a:lnTo>
                  <a:pt x="571256" y="0"/>
                </a:lnTo>
                <a:lnTo>
                  <a:pt x="114715" y="109"/>
                </a:lnTo>
                <a:lnTo>
                  <a:pt x="73091" y="9489"/>
                </a:lnTo>
                <a:lnTo>
                  <a:pt x="38369" y="32009"/>
                </a:lnTo>
                <a:lnTo>
                  <a:pt x="13362" y="64860"/>
                </a:lnTo>
                <a:lnTo>
                  <a:pt x="887" y="105233"/>
                </a:lnTo>
                <a:lnTo>
                  <a:pt x="0" y="119877"/>
                </a:lnTo>
                <a:lnTo>
                  <a:pt x="0" y="419618"/>
                </a:lnTo>
                <a:lnTo>
                  <a:pt x="109" y="604612"/>
                </a:lnTo>
                <a:lnTo>
                  <a:pt x="9494" y="646236"/>
                </a:lnTo>
                <a:lnTo>
                  <a:pt x="32020" y="680958"/>
                </a:lnTo>
                <a:lnTo>
                  <a:pt x="64874" y="705965"/>
                </a:lnTo>
                <a:lnTo>
                  <a:pt x="105239" y="718440"/>
                </a:lnTo>
                <a:lnTo>
                  <a:pt x="119877" y="719327"/>
                </a:lnTo>
                <a:lnTo>
                  <a:pt x="571256" y="719327"/>
                </a:lnTo>
                <a:lnTo>
                  <a:pt x="302910" y="1616201"/>
                </a:lnTo>
                <a:lnTo>
                  <a:pt x="1428109" y="719327"/>
                </a:lnTo>
                <a:lnTo>
                  <a:pt x="3312762" y="719218"/>
                </a:lnTo>
                <a:lnTo>
                  <a:pt x="3327235" y="717724"/>
                </a:lnTo>
                <a:lnTo>
                  <a:pt x="3366877" y="703646"/>
                </a:lnTo>
                <a:lnTo>
                  <a:pt x="3398671" y="677364"/>
                </a:lnTo>
                <a:lnTo>
                  <a:pt x="3419806" y="641694"/>
                </a:lnTo>
                <a:lnTo>
                  <a:pt x="3427475" y="599450"/>
                </a:lnTo>
                <a:lnTo>
                  <a:pt x="3427366" y="114713"/>
                </a:lnTo>
                <a:lnTo>
                  <a:pt x="3417986" y="73078"/>
                </a:lnTo>
                <a:lnTo>
                  <a:pt x="3395466" y="38357"/>
                </a:lnTo>
                <a:lnTo>
                  <a:pt x="3362615" y="13356"/>
                </a:lnTo>
                <a:lnTo>
                  <a:pt x="3322242" y="886"/>
                </a:lnTo>
                <a:lnTo>
                  <a:pt x="33075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48294" y="1489711"/>
            <a:ext cx="3427729" cy="1616710"/>
          </a:xfrm>
          <a:custGeom>
            <a:avLst/>
            <a:gdLst/>
            <a:ahLst/>
            <a:cxnLst/>
            <a:rect l="l" t="t" r="r" b="b"/>
            <a:pathLst>
              <a:path w="3427729" h="1616710">
                <a:moveTo>
                  <a:pt x="0" y="119877"/>
                </a:moveTo>
                <a:lnTo>
                  <a:pt x="7672" y="77621"/>
                </a:lnTo>
                <a:lnTo>
                  <a:pt x="28814" y="41950"/>
                </a:lnTo>
                <a:lnTo>
                  <a:pt x="60611" y="15675"/>
                </a:lnTo>
                <a:lnTo>
                  <a:pt x="100247" y="1602"/>
                </a:lnTo>
                <a:lnTo>
                  <a:pt x="571256" y="0"/>
                </a:lnTo>
                <a:lnTo>
                  <a:pt x="3307598" y="0"/>
                </a:lnTo>
                <a:lnTo>
                  <a:pt x="3349854" y="7669"/>
                </a:lnTo>
                <a:lnTo>
                  <a:pt x="3385525" y="28804"/>
                </a:lnTo>
                <a:lnTo>
                  <a:pt x="3411800" y="60598"/>
                </a:lnTo>
                <a:lnTo>
                  <a:pt x="3425873" y="100240"/>
                </a:lnTo>
                <a:lnTo>
                  <a:pt x="3427475" y="599450"/>
                </a:lnTo>
                <a:lnTo>
                  <a:pt x="3426589" y="614088"/>
                </a:lnTo>
                <a:lnTo>
                  <a:pt x="3414119" y="654453"/>
                </a:lnTo>
                <a:lnTo>
                  <a:pt x="3389118" y="687307"/>
                </a:lnTo>
                <a:lnTo>
                  <a:pt x="3354397" y="709833"/>
                </a:lnTo>
                <a:lnTo>
                  <a:pt x="3312762" y="719218"/>
                </a:lnTo>
                <a:lnTo>
                  <a:pt x="1428109" y="719327"/>
                </a:lnTo>
                <a:lnTo>
                  <a:pt x="302910" y="1616201"/>
                </a:lnTo>
                <a:lnTo>
                  <a:pt x="571256" y="719327"/>
                </a:lnTo>
                <a:lnTo>
                  <a:pt x="119877" y="719327"/>
                </a:lnTo>
                <a:lnTo>
                  <a:pt x="105239" y="718440"/>
                </a:lnTo>
                <a:lnTo>
                  <a:pt x="64874" y="705965"/>
                </a:lnTo>
                <a:lnTo>
                  <a:pt x="32020" y="680958"/>
                </a:lnTo>
                <a:lnTo>
                  <a:pt x="9494" y="646236"/>
                </a:lnTo>
                <a:lnTo>
                  <a:pt x="109" y="604612"/>
                </a:lnTo>
                <a:lnTo>
                  <a:pt x="0" y="419618"/>
                </a:lnTo>
                <a:lnTo>
                  <a:pt x="0" y="11987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71059" y="1598853"/>
            <a:ext cx="298259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All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j</a:t>
            </a:r>
            <a:r>
              <a:rPr spc="-11" dirty="0">
                <a:latin typeface="Arial"/>
                <a:cs typeface="Arial"/>
              </a:rPr>
              <a:t>ect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ram</a:t>
            </a:r>
            <a:r>
              <a:rPr spc="-11" dirty="0">
                <a:latin typeface="Arial"/>
                <a:cs typeface="Arial"/>
              </a:rPr>
              <a:t>eters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sh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u</a:t>
            </a:r>
            <a:r>
              <a:rPr spc="-11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d</a:t>
            </a:r>
            <a:endParaRPr>
              <a:latin typeface="Arial"/>
              <a:cs typeface="Arial"/>
            </a:endParaRPr>
          </a:p>
          <a:p>
            <a:pPr marL="2541" algn="ctr"/>
            <a:r>
              <a:rPr spc="-11" dirty="0">
                <a:latin typeface="Arial"/>
                <a:cs typeface="Arial"/>
              </a:rPr>
              <a:t>b</a:t>
            </a:r>
            <a:r>
              <a:rPr dirty="0">
                <a:latin typeface="Arial"/>
                <a:cs typeface="Arial"/>
              </a:rPr>
              <a:t>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f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d-i</a:t>
            </a:r>
            <a:r>
              <a:rPr dirty="0">
                <a:latin typeface="Arial"/>
                <a:cs typeface="Arial"/>
              </a:rPr>
              <a:t>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1" dirty="0">
                <a:latin typeface="Arial"/>
                <a:cs typeface="Arial"/>
              </a:rPr>
              <a:t>au</a:t>
            </a:r>
            <a:r>
              <a:rPr dirty="0">
                <a:latin typeface="Arial"/>
                <a:cs typeface="Arial"/>
              </a:rPr>
              <a:t>tom</a:t>
            </a:r>
            <a:r>
              <a:rPr spc="-15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tic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1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y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1514" y="3507484"/>
            <a:ext cx="1728470" cy="166370"/>
          </a:xfrm>
          <a:custGeom>
            <a:avLst/>
            <a:gdLst/>
            <a:ahLst/>
            <a:cxnLst/>
            <a:rect l="l" t="t" r="r" b="b"/>
            <a:pathLst>
              <a:path w="1728470" h="166370">
                <a:moveTo>
                  <a:pt x="0" y="166115"/>
                </a:moveTo>
                <a:lnTo>
                  <a:pt x="1728215" y="166115"/>
                </a:lnTo>
                <a:lnTo>
                  <a:pt x="1728215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9907" y="1491233"/>
            <a:ext cx="3140076" cy="2004060"/>
          </a:xfrm>
          <a:custGeom>
            <a:avLst/>
            <a:gdLst/>
            <a:ahLst/>
            <a:cxnLst/>
            <a:rect l="l" t="t" r="r" b="b"/>
            <a:pathLst>
              <a:path w="3140075" h="2004060">
                <a:moveTo>
                  <a:pt x="3019531" y="0"/>
                </a:moveTo>
                <a:lnTo>
                  <a:pt x="537453" y="0"/>
                </a:lnTo>
                <a:lnTo>
                  <a:pt x="131548" y="129"/>
                </a:lnTo>
                <a:lnTo>
                  <a:pt x="89971" y="9641"/>
                </a:lnTo>
                <a:lnTo>
                  <a:pt x="55302" y="32243"/>
                </a:lnTo>
                <a:lnTo>
                  <a:pt x="30342" y="65135"/>
                </a:lnTo>
                <a:lnTo>
                  <a:pt x="17893" y="105513"/>
                </a:lnTo>
                <a:lnTo>
                  <a:pt x="17007" y="120152"/>
                </a:lnTo>
                <a:lnTo>
                  <a:pt x="17007" y="420502"/>
                </a:lnTo>
                <a:lnTo>
                  <a:pt x="17136" y="606311"/>
                </a:lnTo>
                <a:lnTo>
                  <a:pt x="26649" y="647888"/>
                </a:lnTo>
                <a:lnTo>
                  <a:pt x="49251" y="682557"/>
                </a:lnTo>
                <a:lnTo>
                  <a:pt x="82143" y="707517"/>
                </a:lnTo>
                <a:lnTo>
                  <a:pt x="122521" y="719966"/>
                </a:lnTo>
                <a:lnTo>
                  <a:pt x="137159" y="720851"/>
                </a:lnTo>
                <a:lnTo>
                  <a:pt x="537453" y="720851"/>
                </a:lnTo>
                <a:lnTo>
                  <a:pt x="0" y="2004059"/>
                </a:lnTo>
                <a:lnTo>
                  <a:pt x="1318138" y="720851"/>
                </a:lnTo>
                <a:lnTo>
                  <a:pt x="3025143" y="720722"/>
                </a:lnTo>
                <a:lnTo>
                  <a:pt x="3039596" y="719179"/>
                </a:lnTo>
                <a:lnTo>
                  <a:pt x="3079182" y="704992"/>
                </a:lnTo>
                <a:lnTo>
                  <a:pt x="3110926" y="678649"/>
                </a:lnTo>
                <a:lnTo>
                  <a:pt x="3132027" y="642950"/>
                </a:lnTo>
                <a:lnTo>
                  <a:pt x="3139683" y="600699"/>
                </a:lnTo>
                <a:lnTo>
                  <a:pt x="3139554" y="114540"/>
                </a:lnTo>
                <a:lnTo>
                  <a:pt x="3130042" y="72963"/>
                </a:lnTo>
                <a:lnTo>
                  <a:pt x="3107439" y="38294"/>
                </a:lnTo>
                <a:lnTo>
                  <a:pt x="3074548" y="13334"/>
                </a:lnTo>
                <a:lnTo>
                  <a:pt x="3034170" y="885"/>
                </a:lnTo>
                <a:lnTo>
                  <a:pt x="3019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09907" y="1491233"/>
            <a:ext cx="3140076" cy="2004060"/>
          </a:xfrm>
          <a:custGeom>
            <a:avLst/>
            <a:gdLst/>
            <a:ahLst/>
            <a:cxnLst/>
            <a:rect l="l" t="t" r="r" b="b"/>
            <a:pathLst>
              <a:path w="3140075" h="2004060">
                <a:moveTo>
                  <a:pt x="17007" y="120152"/>
                </a:moveTo>
                <a:lnTo>
                  <a:pt x="24664" y="77901"/>
                </a:lnTo>
                <a:lnTo>
                  <a:pt x="45765" y="42202"/>
                </a:lnTo>
                <a:lnTo>
                  <a:pt x="77509" y="15859"/>
                </a:lnTo>
                <a:lnTo>
                  <a:pt x="117095" y="1672"/>
                </a:lnTo>
                <a:lnTo>
                  <a:pt x="537453" y="0"/>
                </a:lnTo>
                <a:lnTo>
                  <a:pt x="3019531" y="0"/>
                </a:lnTo>
                <a:lnTo>
                  <a:pt x="3061782" y="7656"/>
                </a:lnTo>
                <a:lnTo>
                  <a:pt x="3097480" y="28757"/>
                </a:lnTo>
                <a:lnTo>
                  <a:pt x="3123824" y="60501"/>
                </a:lnTo>
                <a:lnTo>
                  <a:pt x="3138011" y="100087"/>
                </a:lnTo>
                <a:lnTo>
                  <a:pt x="3139683" y="600699"/>
                </a:lnTo>
                <a:lnTo>
                  <a:pt x="3138798" y="615338"/>
                </a:lnTo>
                <a:lnTo>
                  <a:pt x="3126349" y="655716"/>
                </a:lnTo>
                <a:lnTo>
                  <a:pt x="3101389" y="688607"/>
                </a:lnTo>
                <a:lnTo>
                  <a:pt x="3066719" y="711210"/>
                </a:lnTo>
                <a:lnTo>
                  <a:pt x="3025143" y="720722"/>
                </a:lnTo>
                <a:lnTo>
                  <a:pt x="1318138" y="720851"/>
                </a:lnTo>
                <a:lnTo>
                  <a:pt x="0" y="2004059"/>
                </a:lnTo>
                <a:lnTo>
                  <a:pt x="537453" y="720851"/>
                </a:lnTo>
                <a:lnTo>
                  <a:pt x="137159" y="720851"/>
                </a:lnTo>
                <a:lnTo>
                  <a:pt x="122521" y="719966"/>
                </a:lnTo>
                <a:lnTo>
                  <a:pt x="82143" y="707517"/>
                </a:lnTo>
                <a:lnTo>
                  <a:pt x="49251" y="682557"/>
                </a:lnTo>
                <a:lnTo>
                  <a:pt x="26649" y="647888"/>
                </a:lnTo>
                <a:lnTo>
                  <a:pt x="17136" y="606311"/>
                </a:lnTo>
                <a:lnTo>
                  <a:pt x="17007" y="420502"/>
                </a:lnTo>
                <a:lnTo>
                  <a:pt x="17007" y="120152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79827" y="1601267"/>
            <a:ext cx="2816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S</a:t>
            </a:r>
            <a:r>
              <a:rPr spc="-11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1" dirty="0">
                <a:latin typeface="Arial"/>
                <a:cs typeface="Arial"/>
              </a:rPr>
              <a:t>ect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D</a:t>
            </a:r>
            <a:r>
              <a:rPr spc="-11" dirty="0">
                <a:latin typeface="Arial"/>
                <a:cs typeface="Arial"/>
              </a:rPr>
              <a:t>e</a:t>
            </a:r>
            <a:r>
              <a:rPr spc="-5" dirty="0">
                <a:latin typeface="Arial"/>
                <a:cs typeface="Arial"/>
              </a:rPr>
              <a:t>b</a:t>
            </a:r>
            <a:r>
              <a:rPr spc="-11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g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C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nfi</a:t>
            </a:r>
            <a:r>
              <a:rPr spc="-11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ur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tion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65295" y="1875588"/>
            <a:ext cx="6477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5" dirty="0">
                <a:latin typeface="Arial"/>
                <a:cs typeface="Arial"/>
              </a:rPr>
              <a:t>o</a:t>
            </a:r>
            <a:r>
              <a:rPr spc="-11" dirty="0">
                <a:latin typeface="Arial"/>
                <a:cs typeface="Arial"/>
              </a:rPr>
              <a:t>p</a:t>
            </a:r>
            <a:r>
              <a:rPr dirty="0">
                <a:latin typeface="Arial"/>
                <a:cs typeface="Arial"/>
              </a:rPr>
              <a:t>tion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9951" y="1830353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26537" y="1857401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401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44751" y="4268754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4">
                <a:moveTo>
                  <a:pt x="169713" y="0"/>
                </a:moveTo>
                <a:lnTo>
                  <a:pt x="126781" y="6181"/>
                </a:lnTo>
                <a:lnTo>
                  <a:pt x="87941" y="22186"/>
                </a:lnTo>
                <a:lnTo>
                  <a:pt x="54548" y="46667"/>
                </a:lnTo>
                <a:lnTo>
                  <a:pt x="27959" y="78277"/>
                </a:lnTo>
                <a:lnTo>
                  <a:pt x="9531" y="115667"/>
                </a:lnTo>
                <a:lnTo>
                  <a:pt x="620" y="157489"/>
                </a:lnTo>
                <a:lnTo>
                  <a:pt x="0" y="172181"/>
                </a:lnTo>
                <a:lnTo>
                  <a:pt x="280" y="182063"/>
                </a:lnTo>
                <a:lnTo>
                  <a:pt x="7812" y="223331"/>
                </a:lnTo>
                <a:lnTo>
                  <a:pt x="24800" y="260542"/>
                </a:lnTo>
                <a:lnTo>
                  <a:pt x="50152" y="292437"/>
                </a:lnTo>
                <a:lnTo>
                  <a:pt x="82779" y="317758"/>
                </a:lnTo>
                <a:lnTo>
                  <a:pt x="121590" y="335247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6" y="342956"/>
                </a:lnTo>
                <a:lnTo>
                  <a:pt x="236031" y="332513"/>
                </a:lnTo>
                <a:lnTo>
                  <a:pt x="272162" y="312933"/>
                </a:lnTo>
                <a:lnTo>
                  <a:pt x="302499" y="285367"/>
                </a:lnTo>
                <a:lnTo>
                  <a:pt x="325752" y="250967"/>
                </a:lnTo>
                <a:lnTo>
                  <a:pt x="340632" y="210884"/>
                </a:lnTo>
                <a:lnTo>
                  <a:pt x="345847" y="166269"/>
                </a:lnTo>
                <a:lnTo>
                  <a:pt x="344752" y="151844"/>
                </a:lnTo>
                <a:lnTo>
                  <a:pt x="334633" y="110896"/>
                </a:lnTo>
                <a:lnTo>
                  <a:pt x="315231" y="74457"/>
                </a:lnTo>
                <a:lnTo>
                  <a:pt x="287792" y="43837"/>
                </a:lnTo>
                <a:lnTo>
                  <a:pt x="253562" y="20347"/>
                </a:lnTo>
                <a:lnTo>
                  <a:pt x="213787" y="5298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20700" y="4296438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1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78951" y="1906554"/>
            <a:ext cx="346076" cy="344805"/>
          </a:xfrm>
          <a:custGeom>
            <a:avLst/>
            <a:gdLst/>
            <a:ahLst/>
            <a:cxnLst/>
            <a:rect l="l" t="t" r="r" b="b"/>
            <a:pathLst>
              <a:path w="346075" h="344805">
                <a:moveTo>
                  <a:pt x="169713" y="0"/>
                </a:moveTo>
                <a:lnTo>
                  <a:pt x="126784" y="6180"/>
                </a:lnTo>
                <a:lnTo>
                  <a:pt x="87944" y="22184"/>
                </a:lnTo>
                <a:lnTo>
                  <a:pt x="54550" y="46664"/>
                </a:lnTo>
                <a:lnTo>
                  <a:pt x="27961" y="78273"/>
                </a:lnTo>
                <a:lnTo>
                  <a:pt x="9532" y="115663"/>
                </a:lnTo>
                <a:lnTo>
                  <a:pt x="620" y="157487"/>
                </a:lnTo>
                <a:lnTo>
                  <a:pt x="0" y="172182"/>
                </a:lnTo>
                <a:lnTo>
                  <a:pt x="280" y="182063"/>
                </a:lnTo>
                <a:lnTo>
                  <a:pt x="7813" y="223334"/>
                </a:lnTo>
                <a:lnTo>
                  <a:pt x="24801" y="260546"/>
                </a:lnTo>
                <a:lnTo>
                  <a:pt x="50154" y="292440"/>
                </a:lnTo>
                <a:lnTo>
                  <a:pt x="82781" y="317760"/>
                </a:lnTo>
                <a:lnTo>
                  <a:pt x="121592" y="335248"/>
                </a:lnTo>
                <a:lnTo>
                  <a:pt x="165495" y="343646"/>
                </a:lnTo>
                <a:lnTo>
                  <a:pt x="181073" y="344208"/>
                </a:lnTo>
                <a:lnTo>
                  <a:pt x="195395" y="342956"/>
                </a:lnTo>
                <a:lnTo>
                  <a:pt x="236029" y="332514"/>
                </a:lnTo>
                <a:lnTo>
                  <a:pt x="272160" y="312935"/>
                </a:lnTo>
                <a:lnTo>
                  <a:pt x="302497" y="285370"/>
                </a:lnTo>
                <a:lnTo>
                  <a:pt x="325751" y="250971"/>
                </a:lnTo>
                <a:lnTo>
                  <a:pt x="340631" y="210886"/>
                </a:lnTo>
                <a:lnTo>
                  <a:pt x="345847" y="166269"/>
                </a:lnTo>
                <a:lnTo>
                  <a:pt x="344752" y="151843"/>
                </a:lnTo>
                <a:lnTo>
                  <a:pt x="334632" y="110892"/>
                </a:lnTo>
                <a:lnTo>
                  <a:pt x="315229" y="74453"/>
                </a:lnTo>
                <a:lnTo>
                  <a:pt x="287789" y="43834"/>
                </a:lnTo>
                <a:lnTo>
                  <a:pt x="253559" y="20345"/>
                </a:lnTo>
                <a:lnTo>
                  <a:pt x="213785" y="5297"/>
                </a:lnTo>
                <a:lnTo>
                  <a:pt x="16971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55921" y="1933601"/>
            <a:ext cx="194945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01">
              <a:latin typeface="Arial"/>
              <a:cs typeface="Arial"/>
            </a:endParaRPr>
          </a:p>
        </p:txBody>
      </p:sp>
      <p:sp>
        <p:nvSpPr>
          <p:cNvPr id="29" name="object 10"/>
          <p:cNvSpPr/>
          <p:nvPr/>
        </p:nvSpPr>
        <p:spPr>
          <a:xfrm>
            <a:off x="10401682" y="5641976"/>
            <a:ext cx="1064896" cy="304165"/>
          </a:xfrm>
          <a:custGeom>
            <a:avLst/>
            <a:gdLst/>
            <a:ahLst/>
            <a:cxnLst/>
            <a:rect l="l" t="t" r="r" b="b"/>
            <a:pathLst>
              <a:path w="1064895" h="304165">
                <a:moveTo>
                  <a:pt x="1064514" y="0"/>
                </a:moveTo>
                <a:lnTo>
                  <a:pt x="0" y="0"/>
                </a:lnTo>
                <a:lnTo>
                  <a:pt x="0" y="304037"/>
                </a:lnTo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2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1" y="3425594"/>
            <a:ext cx="9471558" cy="26098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90" y="263252"/>
            <a:ext cx="11072270" cy="129631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Debu</a:t>
            </a:r>
            <a:r>
              <a:rPr sz="3600" spc="-25" dirty="0"/>
              <a:t>g</a:t>
            </a:r>
            <a:r>
              <a:rPr sz="3600" spc="120" dirty="0">
                <a:latin typeface="Times New Roman"/>
                <a:cs typeface="Times New Roman"/>
              </a:rPr>
              <a:t> </a:t>
            </a:r>
            <a:r>
              <a:rPr sz="3600" spc="-25" dirty="0"/>
              <a:t>session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perspective</a:t>
            </a:r>
            <a:r>
              <a:rPr lang="pt-BR" sz="3600" spc="-25" dirty="0" smtClean="0"/>
              <a:t> </a:t>
            </a:r>
            <a:r>
              <a:rPr lang="pt-BR" sz="3600" spc="-25" dirty="0"/>
              <a:t>wa</a:t>
            </a:r>
            <a:r>
              <a:rPr lang="pt-BR" sz="3600" spc="-11" dirty="0"/>
              <a:t>tc</a:t>
            </a:r>
            <a:r>
              <a:rPr lang="pt-BR" sz="3600" spc="-25" dirty="0"/>
              <a:t>h</a:t>
            </a:r>
            <a:r>
              <a:rPr lang="pt-BR" sz="3600" spc="-5" dirty="0"/>
              <a:t>i</a:t>
            </a:r>
            <a:r>
              <a:rPr lang="pt-BR" sz="3600" spc="-25" dirty="0"/>
              <a:t>n</a:t>
            </a:r>
            <a:r>
              <a:rPr lang="pt-BR" sz="3600" spc="-20" dirty="0"/>
              <a:t>g</a:t>
            </a:r>
            <a:r>
              <a:rPr lang="pt-BR" sz="3600" spc="91" dirty="0">
                <a:latin typeface="Times New Roman"/>
                <a:cs typeface="Times New Roman"/>
              </a:rPr>
              <a:t> </a:t>
            </a:r>
            <a:r>
              <a:rPr lang="pt-BR" sz="3600" spc="-11" dirty="0"/>
              <a:t>th</a:t>
            </a:r>
            <a:r>
              <a:rPr lang="pt-BR" sz="3600" spc="-20" dirty="0"/>
              <a:t>e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spc="-15" dirty="0"/>
              <a:t>va</a:t>
            </a:r>
            <a:r>
              <a:rPr lang="pt-BR" sz="3600" spc="-11" dirty="0"/>
              <a:t>ria</a:t>
            </a:r>
            <a:r>
              <a:rPr lang="pt-BR" sz="3600" spc="-25" dirty="0"/>
              <a:t>b</a:t>
            </a:r>
            <a:r>
              <a:rPr lang="pt-BR" sz="3600" spc="-5" dirty="0"/>
              <a:t>l</a:t>
            </a:r>
            <a:r>
              <a:rPr lang="pt-BR" sz="3600" spc="-20" dirty="0"/>
              <a:t>es</a:t>
            </a:r>
            <a:r>
              <a:rPr lang="pt-BR" sz="3600" dirty="0"/>
              <a:t/>
            </a:r>
            <a:br>
              <a:rPr lang="pt-BR" sz="3600" dirty="0"/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7913" y="2897887"/>
            <a:ext cx="2286000" cy="1222375"/>
          </a:xfrm>
          <a:custGeom>
            <a:avLst/>
            <a:gdLst/>
            <a:ahLst/>
            <a:cxnLst/>
            <a:rect l="l" t="t" r="r" b="b"/>
            <a:pathLst>
              <a:path w="2286000" h="1222375">
                <a:moveTo>
                  <a:pt x="2206995" y="0"/>
                </a:moveTo>
                <a:lnTo>
                  <a:pt x="1333499" y="0"/>
                </a:lnTo>
                <a:lnTo>
                  <a:pt x="67344" y="850"/>
                </a:lnTo>
                <a:lnTo>
                  <a:pt x="29267" y="17567"/>
                </a:lnTo>
                <a:lnTo>
                  <a:pt x="5156" y="50814"/>
                </a:lnTo>
                <a:lnTo>
                  <a:pt x="0" y="79004"/>
                </a:lnTo>
                <a:lnTo>
                  <a:pt x="0" y="276484"/>
                </a:lnTo>
                <a:lnTo>
                  <a:pt x="850" y="406619"/>
                </a:lnTo>
                <a:lnTo>
                  <a:pt x="17567" y="444696"/>
                </a:lnTo>
                <a:lnTo>
                  <a:pt x="50814" y="468807"/>
                </a:lnTo>
                <a:lnTo>
                  <a:pt x="79004" y="473963"/>
                </a:lnTo>
                <a:lnTo>
                  <a:pt x="1333499" y="473963"/>
                </a:lnTo>
                <a:lnTo>
                  <a:pt x="1588129" y="1222379"/>
                </a:lnTo>
                <a:lnTo>
                  <a:pt x="1904999" y="473963"/>
                </a:lnTo>
                <a:lnTo>
                  <a:pt x="2218655" y="473113"/>
                </a:lnTo>
                <a:lnTo>
                  <a:pt x="2232504" y="469772"/>
                </a:lnTo>
                <a:lnTo>
                  <a:pt x="2266636" y="446834"/>
                </a:lnTo>
                <a:lnTo>
                  <a:pt x="2284671" y="409499"/>
                </a:lnTo>
                <a:lnTo>
                  <a:pt x="2285999" y="394959"/>
                </a:lnTo>
                <a:lnTo>
                  <a:pt x="2285149" y="67344"/>
                </a:lnTo>
                <a:lnTo>
                  <a:pt x="2268432" y="29267"/>
                </a:lnTo>
                <a:lnTo>
                  <a:pt x="2235185" y="5156"/>
                </a:lnTo>
                <a:lnTo>
                  <a:pt x="2221534" y="1328"/>
                </a:lnTo>
                <a:lnTo>
                  <a:pt x="22069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07913" y="2897887"/>
            <a:ext cx="2286000" cy="1222375"/>
          </a:xfrm>
          <a:custGeom>
            <a:avLst/>
            <a:gdLst/>
            <a:ahLst/>
            <a:cxnLst/>
            <a:rect l="l" t="t" r="r" b="b"/>
            <a:pathLst>
              <a:path w="2286000" h="1222375">
                <a:moveTo>
                  <a:pt x="0" y="79004"/>
                </a:moveTo>
                <a:lnTo>
                  <a:pt x="11247" y="38290"/>
                </a:lnTo>
                <a:lnTo>
                  <a:pt x="40723" y="9842"/>
                </a:lnTo>
                <a:lnTo>
                  <a:pt x="1333499" y="0"/>
                </a:lnTo>
                <a:lnTo>
                  <a:pt x="2206995" y="0"/>
                </a:lnTo>
                <a:lnTo>
                  <a:pt x="2247709" y="11247"/>
                </a:lnTo>
                <a:lnTo>
                  <a:pt x="2276157" y="40723"/>
                </a:lnTo>
                <a:lnTo>
                  <a:pt x="2285999" y="394959"/>
                </a:lnTo>
                <a:lnTo>
                  <a:pt x="2284671" y="409499"/>
                </a:lnTo>
                <a:lnTo>
                  <a:pt x="2266636" y="446834"/>
                </a:lnTo>
                <a:lnTo>
                  <a:pt x="2232504" y="469772"/>
                </a:lnTo>
                <a:lnTo>
                  <a:pt x="1904999" y="473963"/>
                </a:lnTo>
                <a:lnTo>
                  <a:pt x="1588129" y="1222379"/>
                </a:lnTo>
                <a:lnTo>
                  <a:pt x="1333499" y="473963"/>
                </a:lnTo>
                <a:lnTo>
                  <a:pt x="79004" y="473963"/>
                </a:lnTo>
                <a:lnTo>
                  <a:pt x="64464" y="472635"/>
                </a:lnTo>
                <a:lnTo>
                  <a:pt x="27129" y="454601"/>
                </a:lnTo>
                <a:lnTo>
                  <a:pt x="4191" y="420468"/>
                </a:lnTo>
                <a:lnTo>
                  <a:pt x="0" y="276484"/>
                </a:lnTo>
                <a:lnTo>
                  <a:pt x="0" y="79004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701" y="1217942"/>
            <a:ext cx="11530965" cy="2121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5081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monitor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sters,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sters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variables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ion,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pau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executio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(no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being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355629" marR="609651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variable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monitored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highlig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ht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it,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pre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rig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3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but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lect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b="1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7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000" b="1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Expressio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”.</a:t>
            </a:r>
            <a:r>
              <a:rPr sz="2000" spc="-3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z="2000" spc="-3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will</a:t>
            </a:r>
            <a:r>
              <a:rPr sz="2000" spc="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app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z="2000" spc="-4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xpre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sions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tab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then.</a:t>
            </a:r>
            <a:endParaRPr sz="2000" dirty="0">
              <a:latin typeface="Arial"/>
              <a:cs typeface="Arial"/>
            </a:endParaRPr>
          </a:p>
          <a:p>
            <a:pPr marL="355629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spc="-15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alue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chan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previou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pre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ente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ello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bac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grou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7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113246" algn="ctr"/>
            <a:r>
              <a:rPr spc="-91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atche</a:t>
            </a:r>
            <a:r>
              <a:rPr dirty="0">
                <a:latin typeface="Arial"/>
                <a:cs typeface="Arial"/>
              </a:rPr>
              <a:t>d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var</a:t>
            </a:r>
            <a:r>
              <a:rPr spc="-11" dirty="0">
                <a:latin typeface="Arial"/>
                <a:cs typeface="Arial"/>
              </a:rPr>
              <a:t>i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b</a:t>
            </a:r>
            <a:r>
              <a:rPr spc="-5" dirty="0">
                <a:latin typeface="Arial"/>
                <a:cs typeface="Arial"/>
              </a:rPr>
              <a:t>l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s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39848" y="4802886"/>
            <a:ext cx="3074036" cy="855344"/>
          </a:xfrm>
          <a:custGeom>
            <a:avLst/>
            <a:gdLst/>
            <a:ahLst/>
            <a:cxnLst/>
            <a:rect l="l" t="t" r="r" b="b"/>
            <a:pathLst>
              <a:path w="3074034" h="855345">
                <a:moveTo>
                  <a:pt x="0" y="137540"/>
                </a:moveTo>
                <a:lnTo>
                  <a:pt x="940064" y="356234"/>
                </a:lnTo>
                <a:lnTo>
                  <a:pt x="940627" y="725235"/>
                </a:lnTo>
                <a:lnTo>
                  <a:pt x="942634" y="739557"/>
                </a:lnTo>
                <a:lnTo>
                  <a:pt x="956656" y="779276"/>
                </a:lnTo>
                <a:lnTo>
                  <a:pt x="981143" y="812581"/>
                </a:lnTo>
                <a:lnTo>
                  <a:pt x="1014117" y="837490"/>
                </a:lnTo>
                <a:lnTo>
                  <a:pt x="1053598" y="852021"/>
                </a:lnTo>
                <a:lnTo>
                  <a:pt x="1082558" y="854963"/>
                </a:lnTo>
                <a:lnTo>
                  <a:pt x="1295674" y="854963"/>
                </a:lnTo>
                <a:lnTo>
                  <a:pt x="2943940" y="854399"/>
                </a:lnTo>
                <a:lnTo>
                  <a:pt x="2985364" y="844302"/>
                </a:lnTo>
                <a:lnTo>
                  <a:pt x="3021027" y="823077"/>
                </a:lnTo>
                <a:lnTo>
                  <a:pt x="3048950" y="792709"/>
                </a:lnTo>
                <a:lnTo>
                  <a:pt x="3067155" y="755179"/>
                </a:lnTo>
                <a:lnTo>
                  <a:pt x="3073664" y="712469"/>
                </a:lnTo>
                <a:lnTo>
                  <a:pt x="3073112" y="142493"/>
                </a:lnTo>
                <a:lnTo>
                  <a:pt x="940064" y="142493"/>
                </a:lnTo>
                <a:lnTo>
                  <a:pt x="0" y="137540"/>
                </a:lnTo>
                <a:close/>
              </a:path>
              <a:path w="3074034" h="855345">
                <a:moveTo>
                  <a:pt x="2931170" y="0"/>
                </a:moveTo>
                <a:lnTo>
                  <a:pt x="1295674" y="0"/>
                </a:lnTo>
                <a:lnTo>
                  <a:pt x="1069787" y="563"/>
                </a:lnTo>
                <a:lnTo>
                  <a:pt x="1028364" y="10656"/>
                </a:lnTo>
                <a:lnTo>
                  <a:pt x="992701" y="31874"/>
                </a:lnTo>
                <a:lnTo>
                  <a:pt x="964777" y="62238"/>
                </a:lnTo>
                <a:lnTo>
                  <a:pt x="946572" y="99771"/>
                </a:lnTo>
                <a:lnTo>
                  <a:pt x="940064" y="142493"/>
                </a:lnTo>
                <a:lnTo>
                  <a:pt x="3073112" y="142493"/>
                </a:lnTo>
                <a:lnTo>
                  <a:pt x="3067704" y="101563"/>
                </a:lnTo>
                <a:lnTo>
                  <a:pt x="3049974" y="63759"/>
                </a:lnTo>
                <a:lnTo>
                  <a:pt x="3022438" y="33037"/>
                </a:lnTo>
                <a:lnTo>
                  <a:pt x="2987075" y="11373"/>
                </a:lnTo>
                <a:lnTo>
                  <a:pt x="2945864" y="747"/>
                </a:lnTo>
                <a:lnTo>
                  <a:pt x="29311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39848" y="4802886"/>
            <a:ext cx="3074036" cy="855344"/>
          </a:xfrm>
          <a:custGeom>
            <a:avLst/>
            <a:gdLst/>
            <a:ahLst/>
            <a:cxnLst/>
            <a:rect l="l" t="t" r="r" b="b"/>
            <a:pathLst>
              <a:path w="3074034" h="855345">
                <a:moveTo>
                  <a:pt x="940064" y="142493"/>
                </a:moveTo>
                <a:lnTo>
                  <a:pt x="946572" y="99771"/>
                </a:lnTo>
                <a:lnTo>
                  <a:pt x="964777" y="62238"/>
                </a:lnTo>
                <a:lnTo>
                  <a:pt x="992701" y="31874"/>
                </a:lnTo>
                <a:lnTo>
                  <a:pt x="1028364" y="10656"/>
                </a:lnTo>
                <a:lnTo>
                  <a:pt x="1069787" y="563"/>
                </a:lnTo>
                <a:lnTo>
                  <a:pt x="1295674" y="0"/>
                </a:lnTo>
                <a:lnTo>
                  <a:pt x="2931170" y="0"/>
                </a:lnTo>
                <a:lnTo>
                  <a:pt x="2973890" y="6507"/>
                </a:lnTo>
                <a:lnTo>
                  <a:pt x="3011422" y="24711"/>
                </a:lnTo>
                <a:lnTo>
                  <a:pt x="3041787" y="52634"/>
                </a:lnTo>
                <a:lnTo>
                  <a:pt x="3063006" y="88297"/>
                </a:lnTo>
                <a:lnTo>
                  <a:pt x="3073100" y="129722"/>
                </a:lnTo>
                <a:lnTo>
                  <a:pt x="3073664" y="712469"/>
                </a:lnTo>
                <a:lnTo>
                  <a:pt x="3072916" y="727159"/>
                </a:lnTo>
                <a:lnTo>
                  <a:pt x="3062289" y="768362"/>
                </a:lnTo>
                <a:lnTo>
                  <a:pt x="3040624" y="803725"/>
                </a:lnTo>
                <a:lnTo>
                  <a:pt x="3009901" y="831266"/>
                </a:lnTo>
                <a:lnTo>
                  <a:pt x="2972098" y="849002"/>
                </a:lnTo>
                <a:lnTo>
                  <a:pt x="1295674" y="854963"/>
                </a:lnTo>
                <a:lnTo>
                  <a:pt x="1082558" y="854963"/>
                </a:lnTo>
                <a:lnTo>
                  <a:pt x="1039837" y="848453"/>
                </a:lnTo>
                <a:lnTo>
                  <a:pt x="1002305" y="830242"/>
                </a:lnTo>
                <a:lnTo>
                  <a:pt x="971940" y="802314"/>
                </a:lnTo>
                <a:lnTo>
                  <a:pt x="950721" y="766651"/>
                </a:lnTo>
                <a:lnTo>
                  <a:pt x="940627" y="725235"/>
                </a:lnTo>
                <a:lnTo>
                  <a:pt x="940064" y="356234"/>
                </a:lnTo>
                <a:lnTo>
                  <a:pt x="0" y="137540"/>
                </a:lnTo>
                <a:lnTo>
                  <a:pt x="940064" y="14249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47561" y="4843706"/>
            <a:ext cx="180213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-1905" algn="ctr"/>
            <a:r>
              <a:rPr spc="-151" dirty="0">
                <a:latin typeface="Arial"/>
                <a:cs typeface="Arial"/>
              </a:rPr>
              <a:t>V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u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s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ch</a:t>
            </a:r>
            <a:r>
              <a:rPr spc="-11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n</a:t>
            </a:r>
            <a:r>
              <a:rPr spc="-11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ed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from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vi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us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ic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tion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use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5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10" y="3377871"/>
            <a:ext cx="10601325" cy="3438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90" y="-21302"/>
            <a:ext cx="11251710" cy="200567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Debu</a:t>
            </a:r>
            <a:r>
              <a:rPr sz="3600" spc="-25" dirty="0"/>
              <a:t>g</a:t>
            </a:r>
            <a:r>
              <a:rPr sz="3600" spc="120" dirty="0">
                <a:latin typeface="Times New Roman"/>
                <a:cs typeface="Times New Roman"/>
              </a:rPr>
              <a:t> </a:t>
            </a:r>
            <a:r>
              <a:rPr sz="3600" spc="-25" dirty="0"/>
              <a:t>session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perspective</a:t>
            </a:r>
            <a:r>
              <a:rPr lang="pt-BR" sz="3600" spc="-25" dirty="0" smtClean="0"/>
              <a:t> </a:t>
            </a:r>
            <a:r>
              <a:rPr lang="pt-BR" sz="3600" spc="-20" dirty="0"/>
              <a:t>wat</a:t>
            </a:r>
            <a:r>
              <a:rPr lang="pt-BR" sz="3600" spc="-11" dirty="0"/>
              <a:t>c</a:t>
            </a:r>
            <a:r>
              <a:rPr lang="pt-BR" sz="3600" spc="-25" dirty="0"/>
              <a:t>h</a:t>
            </a:r>
            <a:r>
              <a:rPr lang="pt-BR" sz="3600" spc="-5" dirty="0"/>
              <a:t>i</a:t>
            </a:r>
            <a:r>
              <a:rPr lang="pt-BR" sz="3600" spc="-25" dirty="0"/>
              <a:t>n</a:t>
            </a:r>
            <a:r>
              <a:rPr lang="pt-BR" sz="3600" spc="-20" dirty="0"/>
              <a:t>g</a:t>
            </a:r>
            <a:r>
              <a:rPr lang="pt-BR" sz="3600" spc="85" dirty="0">
                <a:latin typeface="Times New Roman"/>
                <a:cs typeface="Times New Roman"/>
              </a:rPr>
              <a:t> </a:t>
            </a:r>
            <a:r>
              <a:rPr lang="pt-BR" sz="3600" spc="-11" dirty="0"/>
              <a:t>t</a:t>
            </a:r>
            <a:r>
              <a:rPr lang="pt-BR" sz="3600" spc="-15" dirty="0"/>
              <a:t>h</a:t>
            </a:r>
            <a:r>
              <a:rPr lang="pt-BR" sz="3600" spc="-20" dirty="0"/>
              <a:t>e</a:t>
            </a:r>
            <a:r>
              <a:rPr lang="pt-BR" sz="3600" spc="95" dirty="0">
                <a:latin typeface="Times New Roman"/>
                <a:cs typeface="Times New Roman"/>
              </a:rPr>
              <a:t> </a:t>
            </a:r>
            <a:r>
              <a:rPr lang="pt-BR" sz="3600" spc="-11" dirty="0"/>
              <a:t>r</a:t>
            </a:r>
            <a:r>
              <a:rPr lang="pt-BR" sz="3600" spc="-15" dirty="0"/>
              <a:t>e</a:t>
            </a:r>
            <a:r>
              <a:rPr lang="pt-BR" sz="3600" spc="-25" dirty="0"/>
              <a:t>g</a:t>
            </a:r>
            <a:r>
              <a:rPr lang="pt-BR" sz="3600" spc="-5" dirty="0"/>
              <a:t>i</a:t>
            </a:r>
            <a:r>
              <a:rPr lang="pt-BR" sz="3600" spc="-15" dirty="0"/>
              <a:t>s</a:t>
            </a:r>
            <a:r>
              <a:rPr lang="pt-BR" sz="3600" spc="-5" dirty="0"/>
              <a:t>t</a:t>
            </a:r>
            <a:r>
              <a:rPr lang="pt-BR" sz="3600" spc="-25" dirty="0"/>
              <a:t>e</a:t>
            </a:r>
            <a:r>
              <a:rPr lang="pt-BR" sz="3600" spc="-5" dirty="0"/>
              <a:t>r</a:t>
            </a:r>
            <a:r>
              <a:rPr lang="pt-BR" sz="3600" spc="-15" dirty="0"/>
              <a:t>s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spc="-15" dirty="0"/>
              <a:t>co</a:t>
            </a:r>
            <a:r>
              <a:rPr lang="pt-BR" sz="3600" spc="-20" dirty="0"/>
              <a:t>nt</a:t>
            </a:r>
            <a:r>
              <a:rPr lang="pt-BR" sz="3600" spc="-11" dirty="0"/>
              <a:t>e</a:t>
            </a:r>
            <a:r>
              <a:rPr lang="pt-BR" sz="3600" spc="-20" dirty="0"/>
              <a:t>nt</a:t>
            </a:r>
            <a:r>
              <a:rPr lang="pt-BR" sz="3600" dirty="0"/>
              <a:t/>
            </a:r>
            <a:br>
              <a:rPr lang="pt-BR" sz="3600" dirty="0"/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2313" y="3050287"/>
            <a:ext cx="1963420" cy="1031239"/>
          </a:xfrm>
          <a:custGeom>
            <a:avLst/>
            <a:gdLst/>
            <a:ahLst/>
            <a:cxnLst/>
            <a:rect l="l" t="t" r="r" b="b"/>
            <a:pathLst>
              <a:path w="1963420" h="1031239">
                <a:moveTo>
                  <a:pt x="1858517" y="0"/>
                </a:moveTo>
                <a:lnTo>
                  <a:pt x="1145042" y="0"/>
                </a:lnTo>
                <a:lnTo>
                  <a:pt x="95195" y="399"/>
                </a:lnTo>
                <a:lnTo>
                  <a:pt x="54724" y="12544"/>
                </a:lnTo>
                <a:lnTo>
                  <a:pt x="23085" y="38902"/>
                </a:lnTo>
                <a:lnTo>
                  <a:pt x="3966" y="75783"/>
                </a:lnTo>
                <a:lnTo>
                  <a:pt x="0" y="104393"/>
                </a:lnTo>
                <a:lnTo>
                  <a:pt x="0" y="365363"/>
                </a:lnTo>
                <a:lnTo>
                  <a:pt x="399" y="531168"/>
                </a:lnTo>
                <a:lnTo>
                  <a:pt x="12544" y="571639"/>
                </a:lnTo>
                <a:lnTo>
                  <a:pt x="38902" y="603278"/>
                </a:lnTo>
                <a:lnTo>
                  <a:pt x="75783" y="622397"/>
                </a:lnTo>
                <a:lnTo>
                  <a:pt x="104393" y="626363"/>
                </a:lnTo>
                <a:lnTo>
                  <a:pt x="1145042" y="626363"/>
                </a:lnTo>
                <a:lnTo>
                  <a:pt x="1162690" y="1030854"/>
                </a:lnTo>
                <a:lnTo>
                  <a:pt x="1635770" y="626363"/>
                </a:lnTo>
                <a:lnTo>
                  <a:pt x="1867716" y="625964"/>
                </a:lnTo>
                <a:lnTo>
                  <a:pt x="1881960" y="623723"/>
                </a:lnTo>
                <a:lnTo>
                  <a:pt x="1919897" y="606430"/>
                </a:lnTo>
                <a:lnTo>
                  <a:pt x="1947772" y="576154"/>
                </a:lnTo>
                <a:lnTo>
                  <a:pt x="1961897" y="536586"/>
                </a:lnTo>
                <a:lnTo>
                  <a:pt x="1962911" y="521969"/>
                </a:lnTo>
                <a:lnTo>
                  <a:pt x="1962512" y="95195"/>
                </a:lnTo>
                <a:lnTo>
                  <a:pt x="1950367" y="54724"/>
                </a:lnTo>
                <a:lnTo>
                  <a:pt x="1924009" y="23085"/>
                </a:lnTo>
                <a:lnTo>
                  <a:pt x="1887128" y="3966"/>
                </a:lnTo>
                <a:lnTo>
                  <a:pt x="1873134" y="1014"/>
                </a:lnTo>
                <a:lnTo>
                  <a:pt x="18585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22313" y="3050287"/>
            <a:ext cx="1963420" cy="1031239"/>
          </a:xfrm>
          <a:custGeom>
            <a:avLst/>
            <a:gdLst/>
            <a:ahLst/>
            <a:cxnLst/>
            <a:rect l="l" t="t" r="r" b="b"/>
            <a:pathLst>
              <a:path w="1963420" h="1031239">
                <a:moveTo>
                  <a:pt x="0" y="104393"/>
                </a:moveTo>
                <a:lnTo>
                  <a:pt x="8720" y="62548"/>
                </a:lnTo>
                <a:lnTo>
                  <a:pt x="32422" y="28765"/>
                </a:lnTo>
                <a:lnTo>
                  <a:pt x="67415" y="6734"/>
                </a:lnTo>
                <a:lnTo>
                  <a:pt x="1145042" y="0"/>
                </a:lnTo>
                <a:lnTo>
                  <a:pt x="1858517" y="0"/>
                </a:lnTo>
                <a:lnTo>
                  <a:pt x="1900363" y="8720"/>
                </a:lnTo>
                <a:lnTo>
                  <a:pt x="1934146" y="32422"/>
                </a:lnTo>
                <a:lnTo>
                  <a:pt x="1956177" y="67415"/>
                </a:lnTo>
                <a:lnTo>
                  <a:pt x="1962911" y="521969"/>
                </a:lnTo>
                <a:lnTo>
                  <a:pt x="1961897" y="536586"/>
                </a:lnTo>
                <a:lnTo>
                  <a:pt x="1947772" y="576154"/>
                </a:lnTo>
                <a:lnTo>
                  <a:pt x="1919897" y="606430"/>
                </a:lnTo>
                <a:lnTo>
                  <a:pt x="1881960" y="623723"/>
                </a:lnTo>
                <a:lnTo>
                  <a:pt x="1635770" y="626363"/>
                </a:lnTo>
                <a:lnTo>
                  <a:pt x="1162690" y="1030854"/>
                </a:lnTo>
                <a:lnTo>
                  <a:pt x="1145042" y="626363"/>
                </a:lnTo>
                <a:lnTo>
                  <a:pt x="104393" y="626363"/>
                </a:lnTo>
                <a:lnTo>
                  <a:pt x="89777" y="625349"/>
                </a:lnTo>
                <a:lnTo>
                  <a:pt x="50209" y="611224"/>
                </a:lnTo>
                <a:lnTo>
                  <a:pt x="19933" y="583349"/>
                </a:lnTo>
                <a:lnTo>
                  <a:pt x="2640" y="545412"/>
                </a:lnTo>
                <a:lnTo>
                  <a:pt x="0" y="365363"/>
                </a:lnTo>
                <a:lnTo>
                  <a:pt x="0" y="10439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40958" y="2974087"/>
            <a:ext cx="3155950" cy="1168400"/>
          </a:xfrm>
          <a:custGeom>
            <a:avLst/>
            <a:gdLst/>
            <a:ahLst/>
            <a:cxnLst/>
            <a:rect l="l" t="t" r="r" b="b"/>
            <a:pathLst>
              <a:path w="3155950" h="1168400">
                <a:moveTo>
                  <a:pt x="3051169" y="0"/>
                </a:moveTo>
                <a:lnTo>
                  <a:pt x="1451213" y="0"/>
                </a:lnTo>
                <a:lnTo>
                  <a:pt x="1205551" y="399"/>
                </a:lnTo>
                <a:lnTo>
                  <a:pt x="1165080" y="12544"/>
                </a:lnTo>
                <a:lnTo>
                  <a:pt x="1133441" y="38902"/>
                </a:lnTo>
                <a:lnTo>
                  <a:pt x="1114322" y="75783"/>
                </a:lnTo>
                <a:lnTo>
                  <a:pt x="1110355" y="104393"/>
                </a:lnTo>
                <a:lnTo>
                  <a:pt x="1110355" y="365363"/>
                </a:lnTo>
                <a:lnTo>
                  <a:pt x="1110755" y="531168"/>
                </a:lnTo>
                <a:lnTo>
                  <a:pt x="1122900" y="571639"/>
                </a:lnTo>
                <a:lnTo>
                  <a:pt x="1149258" y="603278"/>
                </a:lnTo>
                <a:lnTo>
                  <a:pt x="1186139" y="622397"/>
                </a:lnTo>
                <a:lnTo>
                  <a:pt x="1214749" y="626363"/>
                </a:lnTo>
                <a:lnTo>
                  <a:pt x="1451213" y="626363"/>
                </a:lnTo>
                <a:lnTo>
                  <a:pt x="0" y="1168145"/>
                </a:lnTo>
                <a:lnTo>
                  <a:pt x="1962515" y="626363"/>
                </a:lnTo>
                <a:lnTo>
                  <a:pt x="3060368" y="625964"/>
                </a:lnTo>
                <a:lnTo>
                  <a:pt x="3074612" y="623723"/>
                </a:lnTo>
                <a:lnTo>
                  <a:pt x="3112549" y="606430"/>
                </a:lnTo>
                <a:lnTo>
                  <a:pt x="3140424" y="576154"/>
                </a:lnTo>
                <a:lnTo>
                  <a:pt x="3154549" y="536586"/>
                </a:lnTo>
                <a:lnTo>
                  <a:pt x="3155563" y="521969"/>
                </a:lnTo>
                <a:lnTo>
                  <a:pt x="3155164" y="95195"/>
                </a:lnTo>
                <a:lnTo>
                  <a:pt x="3143019" y="54724"/>
                </a:lnTo>
                <a:lnTo>
                  <a:pt x="3116661" y="23085"/>
                </a:lnTo>
                <a:lnTo>
                  <a:pt x="3079780" y="3966"/>
                </a:lnTo>
                <a:lnTo>
                  <a:pt x="3065786" y="1014"/>
                </a:lnTo>
                <a:lnTo>
                  <a:pt x="3051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40958" y="2974087"/>
            <a:ext cx="3155950" cy="1168400"/>
          </a:xfrm>
          <a:custGeom>
            <a:avLst/>
            <a:gdLst/>
            <a:ahLst/>
            <a:cxnLst/>
            <a:rect l="l" t="t" r="r" b="b"/>
            <a:pathLst>
              <a:path w="3155950" h="1168400">
                <a:moveTo>
                  <a:pt x="1110355" y="104393"/>
                </a:moveTo>
                <a:lnTo>
                  <a:pt x="1119076" y="62548"/>
                </a:lnTo>
                <a:lnTo>
                  <a:pt x="1142778" y="28765"/>
                </a:lnTo>
                <a:lnTo>
                  <a:pt x="1177771" y="6734"/>
                </a:lnTo>
                <a:lnTo>
                  <a:pt x="1451213" y="0"/>
                </a:lnTo>
                <a:lnTo>
                  <a:pt x="3051169" y="0"/>
                </a:lnTo>
                <a:lnTo>
                  <a:pt x="3093015" y="8720"/>
                </a:lnTo>
                <a:lnTo>
                  <a:pt x="3126798" y="32422"/>
                </a:lnTo>
                <a:lnTo>
                  <a:pt x="3148829" y="67415"/>
                </a:lnTo>
                <a:lnTo>
                  <a:pt x="3155563" y="521969"/>
                </a:lnTo>
                <a:lnTo>
                  <a:pt x="3154549" y="536586"/>
                </a:lnTo>
                <a:lnTo>
                  <a:pt x="3140424" y="576154"/>
                </a:lnTo>
                <a:lnTo>
                  <a:pt x="3112549" y="606430"/>
                </a:lnTo>
                <a:lnTo>
                  <a:pt x="3074612" y="623723"/>
                </a:lnTo>
                <a:lnTo>
                  <a:pt x="1962515" y="626363"/>
                </a:lnTo>
                <a:lnTo>
                  <a:pt x="0" y="1168145"/>
                </a:lnTo>
                <a:lnTo>
                  <a:pt x="1451213" y="626363"/>
                </a:lnTo>
                <a:lnTo>
                  <a:pt x="1214749" y="626363"/>
                </a:lnTo>
                <a:lnTo>
                  <a:pt x="1200133" y="625349"/>
                </a:lnTo>
                <a:lnTo>
                  <a:pt x="1160565" y="611224"/>
                </a:lnTo>
                <a:lnTo>
                  <a:pt x="1130289" y="583349"/>
                </a:lnTo>
                <a:lnTo>
                  <a:pt x="1112996" y="545412"/>
                </a:lnTo>
                <a:lnTo>
                  <a:pt x="1110355" y="365363"/>
                </a:lnTo>
                <a:lnTo>
                  <a:pt x="1110355" y="10439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4900" y="1217942"/>
            <a:ext cx="11530965" cy="211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5081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This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monitor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sters,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sters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variables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ion,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pau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executio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(no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sib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for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being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355629" marR="95258" indent="-342928"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ster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atch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rig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mou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3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but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z="2000" spc="-2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and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lect</a:t>
            </a:r>
            <a:r>
              <a:rPr sz="2000" spc="-3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cti</a:t>
            </a:r>
            <a:r>
              <a:rPr sz="2000" b="1" spc="-25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b="1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”.</a:t>
            </a:r>
            <a:r>
              <a:rPr sz="2000" spc="-4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Peripheral</a:t>
            </a:r>
            <a:r>
              <a:rPr sz="2000" spc="-2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icon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sters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nam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highlig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hted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gree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ntai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“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aug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t”</a:t>
            </a:r>
            <a:r>
              <a:rPr sz="2000" spc="-51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values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nex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debug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e.</a:t>
            </a:r>
            <a:endParaRPr sz="2000">
              <a:latin typeface="Arial"/>
              <a:cs typeface="Arial"/>
            </a:endParaRPr>
          </a:p>
          <a:p>
            <a:pPr marL="355629" indent="-342928">
              <a:lnSpc>
                <a:spcPts val="2381"/>
              </a:lnSpc>
              <a:buClr>
                <a:srgbClr val="001F52"/>
              </a:buClr>
              <a:buFont typeface="Arial"/>
              <a:buChar char="•"/>
              <a:tabLst>
                <a:tab pos="355629" algn="l"/>
              </a:tabLst>
            </a:pPr>
            <a:r>
              <a:rPr sz="2000" spc="-15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alue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ch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ang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eviou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pau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highlig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hted</a:t>
            </a:r>
            <a:r>
              <a:rPr sz="20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re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R="476924" algn="r">
              <a:lnSpc>
                <a:spcPts val="2140"/>
              </a:lnSpc>
            </a:pPr>
            <a:r>
              <a:rPr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ri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h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ra</a:t>
            </a:r>
            <a:r>
              <a:rPr spc="-11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s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4669" y="3250871"/>
            <a:ext cx="14598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5" dirty="0">
                <a:latin typeface="Arial"/>
                <a:cs typeface="Arial"/>
              </a:rPr>
              <a:t>C</a:t>
            </a:r>
            <a:r>
              <a:rPr spc="-11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re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re</a:t>
            </a:r>
            <a:r>
              <a:rPr spc="-11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isters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24348" y="3311832"/>
            <a:ext cx="9010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re</a:t>
            </a:r>
            <a:r>
              <a:rPr spc="-11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isters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5714" y="4574287"/>
            <a:ext cx="2301875" cy="678815"/>
          </a:xfrm>
          <a:custGeom>
            <a:avLst/>
            <a:gdLst/>
            <a:ahLst/>
            <a:cxnLst/>
            <a:rect l="l" t="t" r="r" b="b"/>
            <a:pathLst>
              <a:path w="2301875" h="678814">
                <a:moveTo>
                  <a:pt x="2132268" y="521969"/>
                </a:moveTo>
                <a:lnTo>
                  <a:pt x="1962911" y="521969"/>
                </a:lnTo>
                <a:lnTo>
                  <a:pt x="2301483" y="678429"/>
                </a:lnTo>
                <a:lnTo>
                  <a:pt x="2132268" y="521969"/>
                </a:lnTo>
                <a:close/>
              </a:path>
              <a:path w="2301875" h="678814">
                <a:moveTo>
                  <a:pt x="1858517" y="0"/>
                </a:moveTo>
                <a:lnTo>
                  <a:pt x="1145042" y="0"/>
                </a:lnTo>
                <a:lnTo>
                  <a:pt x="95195" y="399"/>
                </a:lnTo>
                <a:lnTo>
                  <a:pt x="54724" y="12545"/>
                </a:lnTo>
                <a:lnTo>
                  <a:pt x="23085" y="38905"/>
                </a:lnTo>
                <a:lnTo>
                  <a:pt x="3966" y="75785"/>
                </a:lnTo>
                <a:lnTo>
                  <a:pt x="0" y="104393"/>
                </a:lnTo>
                <a:lnTo>
                  <a:pt x="0" y="365378"/>
                </a:lnTo>
                <a:lnTo>
                  <a:pt x="399" y="531167"/>
                </a:lnTo>
                <a:lnTo>
                  <a:pt x="12544" y="571636"/>
                </a:lnTo>
                <a:lnTo>
                  <a:pt x="38902" y="603276"/>
                </a:lnTo>
                <a:lnTo>
                  <a:pt x="75783" y="622396"/>
                </a:lnTo>
                <a:lnTo>
                  <a:pt x="104393" y="626363"/>
                </a:lnTo>
                <a:lnTo>
                  <a:pt x="1145042" y="626363"/>
                </a:lnTo>
                <a:lnTo>
                  <a:pt x="1867716" y="625964"/>
                </a:lnTo>
                <a:lnTo>
                  <a:pt x="1908187" y="613818"/>
                </a:lnTo>
                <a:lnTo>
                  <a:pt x="1939826" y="587458"/>
                </a:lnTo>
                <a:lnTo>
                  <a:pt x="1958944" y="550578"/>
                </a:lnTo>
                <a:lnTo>
                  <a:pt x="1962911" y="521969"/>
                </a:lnTo>
                <a:lnTo>
                  <a:pt x="2132268" y="521969"/>
                </a:lnTo>
                <a:lnTo>
                  <a:pt x="1962911" y="365378"/>
                </a:lnTo>
                <a:lnTo>
                  <a:pt x="1962512" y="95196"/>
                </a:lnTo>
                <a:lnTo>
                  <a:pt x="1960271" y="80953"/>
                </a:lnTo>
                <a:lnTo>
                  <a:pt x="1942978" y="43017"/>
                </a:lnTo>
                <a:lnTo>
                  <a:pt x="1912702" y="15140"/>
                </a:lnTo>
                <a:lnTo>
                  <a:pt x="1873134" y="1014"/>
                </a:lnTo>
                <a:lnTo>
                  <a:pt x="18585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45714" y="4574287"/>
            <a:ext cx="2301875" cy="678815"/>
          </a:xfrm>
          <a:custGeom>
            <a:avLst/>
            <a:gdLst/>
            <a:ahLst/>
            <a:cxnLst/>
            <a:rect l="l" t="t" r="r" b="b"/>
            <a:pathLst>
              <a:path w="2301875" h="678814">
                <a:moveTo>
                  <a:pt x="0" y="104393"/>
                </a:moveTo>
                <a:lnTo>
                  <a:pt x="8720" y="62550"/>
                </a:lnTo>
                <a:lnTo>
                  <a:pt x="32422" y="28767"/>
                </a:lnTo>
                <a:lnTo>
                  <a:pt x="67415" y="6735"/>
                </a:lnTo>
                <a:lnTo>
                  <a:pt x="1145042" y="0"/>
                </a:lnTo>
                <a:lnTo>
                  <a:pt x="1858517" y="0"/>
                </a:lnTo>
                <a:lnTo>
                  <a:pt x="1900363" y="8721"/>
                </a:lnTo>
                <a:lnTo>
                  <a:pt x="1934146" y="32425"/>
                </a:lnTo>
                <a:lnTo>
                  <a:pt x="1956177" y="67418"/>
                </a:lnTo>
                <a:lnTo>
                  <a:pt x="1962911" y="365378"/>
                </a:lnTo>
                <a:lnTo>
                  <a:pt x="2301483" y="678429"/>
                </a:lnTo>
                <a:lnTo>
                  <a:pt x="1962911" y="521969"/>
                </a:lnTo>
                <a:lnTo>
                  <a:pt x="1961897" y="536585"/>
                </a:lnTo>
                <a:lnTo>
                  <a:pt x="1958944" y="550578"/>
                </a:lnTo>
                <a:lnTo>
                  <a:pt x="1939826" y="587458"/>
                </a:lnTo>
                <a:lnTo>
                  <a:pt x="1908187" y="613818"/>
                </a:lnTo>
                <a:lnTo>
                  <a:pt x="1867716" y="625964"/>
                </a:lnTo>
                <a:lnTo>
                  <a:pt x="1145042" y="626363"/>
                </a:lnTo>
                <a:lnTo>
                  <a:pt x="104393" y="626363"/>
                </a:lnTo>
                <a:lnTo>
                  <a:pt x="62548" y="617642"/>
                </a:lnTo>
                <a:lnTo>
                  <a:pt x="28765" y="593938"/>
                </a:lnTo>
                <a:lnTo>
                  <a:pt x="6734" y="558945"/>
                </a:lnTo>
                <a:lnTo>
                  <a:pt x="0" y="365378"/>
                </a:lnTo>
                <a:lnTo>
                  <a:pt x="0" y="10439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44928" y="4637967"/>
            <a:ext cx="13652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5275" marR="5081" indent="-163208"/>
            <a:r>
              <a:rPr spc="-5" dirty="0">
                <a:latin typeface="Arial"/>
                <a:cs typeface="Arial"/>
              </a:rPr>
              <a:t>N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-</a:t>
            </a:r>
            <a:r>
              <a:rPr spc="-40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atched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ri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h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ral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1913" y="5336286"/>
            <a:ext cx="2285366" cy="626745"/>
          </a:xfrm>
          <a:custGeom>
            <a:avLst/>
            <a:gdLst/>
            <a:ahLst/>
            <a:cxnLst/>
            <a:rect l="l" t="t" r="r" b="b"/>
            <a:pathLst>
              <a:path w="2285365" h="626745">
                <a:moveTo>
                  <a:pt x="1858517" y="0"/>
                </a:moveTo>
                <a:lnTo>
                  <a:pt x="1145042" y="0"/>
                </a:lnTo>
                <a:lnTo>
                  <a:pt x="95195" y="399"/>
                </a:lnTo>
                <a:lnTo>
                  <a:pt x="54724" y="12545"/>
                </a:lnTo>
                <a:lnTo>
                  <a:pt x="23085" y="38905"/>
                </a:lnTo>
                <a:lnTo>
                  <a:pt x="3966" y="75785"/>
                </a:lnTo>
                <a:lnTo>
                  <a:pt x="0" y="104393"/>
                </a:lnTo>
                <a:lnTo>
                  <a:pt x="399" y="531167"/>
                </a:lnTo>
                <a:lnTo>
                  <a:pt x="12544" y="571636"/>
                </a:lnTo>
                <a:lnTo>
                  <a:pt x="38902" y="603276"/>
                </a:lnTo>
                <a:lnTo>
                  <a:pt x="75783" y="622396"/>
                </a:lnTo>
                <a:lnTo>
                  <a:pt x="104393" y="626363"/>
                </a:lnTo>
                <a:lnTo>
                  <a:pt x="1145042" y="626363"/>
                </a:lnTo>
                <a:lnTo>
                  <a:pt x="1867716" y="625964"/>
                </a:lnTo>
                <a:lnTo>
                  <a:pt x="1908187" y="613818"/>
                </a:lnTo>
                <a:lnTo>
                  <a:pt x="1939826" y="587458"/>
                </a:lnTo>
                <a:lnTo>
                  <a:pt x="1958944" y="550578"/>
                </a:lnTo>
                <a:lnTo>
                  <a:pt x="1962911" y="521969"/>
                </a:lnTo>
                <a:lnTo>
                  <a:pt x="1962911" y="260984"/>
                </a:lnTo>
                <a:lnTo>
                  <a:pt x="2226905" y="260984"/>
                </a:lnTo>
                <a:lnTo>
                  <a:pt x="1962911" y="104393"/>
                </a:lnTo>
                <a:lnTo>
                  <a:pt x="1962512" y="95196"/>
                </a:lnTo>
                <a:lnTo>
                  <a:pt x="1960271" y="80953"/>
                </a:lnTo>
                <a:lnTo>
                  <a:pt x="1942978" y="43017"/>
                </a:lnTo>
                <a:lnTo>
                  <a:pt x="1912702" y="15140"/>
                </a:lnTo>
                <a:lnTo>
                  <a:pt x="1873134" y="1014"/>
                </a:lnTo>
                <a:lnTo>
                  <a:pt x="1858517" y="0"/>
                </a:lnTo>
                <a:close/>
              </a:path>
              <a:path w="2285365" h="626745">
                <a:moveTo>
                  <a:pt x="2226905" y="260984"/>
                </a:moveTo>
                <a:lnTo>
                  <a:pt x="1962911" y="260984"/>
                </a:lnTo>
                <a:lnTo>
                  <a:pt x="2285237" y="295585"/>
                </a:lnTo>
                <a:lnTo>
                  <a:pt x="2226905" y="260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21913" y="5336286"/>
            <a:ext cx="2285366" cy="626745"/>
          </a:xfrm>
          <a:custGeom>
            <a:avLst/>
            <a:gdLst/>
            <a:ahLst/>
            <a:cxnLst/>
            <a:rect l="l" t="t" r="r" b="b"/>
            <a:pathLst>
              <a:path w="2285365" h="626745">
                <a:moveTo>
                  <a:pt x="0" y="104393"/>
                </a:moveTo>
                <a:lnTo>
                  <a:pt x="8720" y="62550"/>
                </a:lnTo>
                <a:lnTo>
                  <a:pt x="32422" y="28767"/>
                </a:lnTo>
                <a:lnTo>
                  <a:pt x="67415" y="6735"/>
                </a:lnTo>
                <a:lnTo>
                  <a:pt x="1145042" y="0"/>
                </a:lnTo>
                <a:lnTo>
                  <a:pt x="1858517" y="0"/>
                </a:lnTo>
                <a:lnTo>
                  <a:pt x="1900363" y="8721"/>
                </a:lnTo>
                <a:lnTo>
                  <a:pt x="1934146" y="32425"/>
                </a:lnTo>
                <a:lnTo>
                  <a:pt x="1956177" y="67418"/>
                </a:lnTo>
                <a:lnTo>
                  <a:pt x="1962911" y="104393"/>
                </a:lnTo>
                <a:lnTo>
                  <a:pt x="2285237" y="295585"/>
                </a:lnTo>
                <a:lnTo>
                  <a:pt x="1962911" y="260984"/>
                </a:lnTo>
                <a:lnTo>
                  <a:pt x="1962911" y="521969"/>
                </a:lnTo>
                <a:lnTo>
                  <a:pt x="1961897" y="536585"/>
                </a:lnTo>
                <a:lnTo>
                  <a:pt x="1947772" y="576152"/>
                </a:lnTo>
                <a:lnTo>
                  <a:pt x="1919897" y="606428"/>
                </a:lnTo>
                <a:lnTo>
                  <a:pt x="1881960" y="623722"/>
                </a:lnTo>
                <a:lnTo>
                  <a:pt x="1145042" y="626363"/>
                </a:lnTo>
                <a:lnTo>
                  <a:pt x="104393" y="626363"/>
                </a:lnTo>
                <a:lnTo>
                  <a:pt x="62548" y="617642"/>
                </a:lnTo>
                <a:lnTo>
                  <a:pt x="28765" y="593938"/>
                </a:lnTo>
                <a:lnTo>
                  <a:pt x="6734" y="558945"/>
                </a:lnTo>
                <a:lnTo>
                  <a:pt x="399" y="531167"/>
                </a:lnTo>
                <a:lnTo>
                  <a:pt x="0" y="10439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84197" y="5400023"/>
            <a:ext cx="103886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60965"/>
            <a:r>
              <a:rPr spc="-91" dirty="0">
                <a:latin typeface="Arial"/>
                <a:cs typeface="Arial"/>
              </a:rPr>
              <a:t>W</a:t>
            </a:r>
            <a:r>
              <a:rPr spc="-5" dirty="0">
                <a:latin typeface="Arial"/>
                <a:cs typeface="Arial"/>
              </a:rPr>
              <a:t>atched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ri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h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ral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47860" y="4879087"/>
            <a:ext cx="2489835" cy="991868"/>
          </a:xfrm>
          <a:custGeom>
            <a:avLst/>
            <a:gdLst/>
            <a:ahLst/>
            <a:cxnLst/>
            <a:rect l="l" t="t" r="r" b="b"/>
            <a:pathLst>
              <a:path w="2489834" h="991870">
                <a:moveTo>
                  <a:pt x="2346959" y="0"/>
                </a:moveTo>
                <a:lnTo>
                  <a:pt x="711464" y="0"/>
                </a:lnTo>
                <a:lnTo>
                  <a:pt x="485577" y="563"/>
                </a:lnTo>
                <a:lnTo>
                  <a:pt x="444153" y="10656"/>
                </a:lnTo>
                <a:lnTo>
                  <a:pt x="408490" y="31874"/>
                </a:lnTo>
                <a:lnTo>
                  <a:pt x="380567" y="62238"/>
                </a:lnTo>
                <a:lnTo>
                  <a:pt x="362362" y="99771"/>
                </a:lnTo>
                <a:lnTo>
                  <a:pt x="355853" y="142493"/>
                </a:lnTo>
                <a:lnTo>
                  <a:pt x="355853" y="498728"/>
                </a:lnTo>
                <a:lnTo>
                  <a:pt x="0" y="991279"/>
                </a:lnTo>
                <a:lnTo>
                  <a:pt x="355853" y="712469"/>
                </a:lnTo>
                <a:lnTo>
                  <a:pt x="2489453" y="712469"/>
                </a:lnTo>
                <a:lnTo>
                  <a:pt x="2488890" y="129722"/>
                </a:lnTo>
                <a:lnTo>
                  <a:pt x="2478796" y="88297"/>
                </a:lnTo>
                <a:lnTo>
                  <a:pt x="2457577" y="52634"/>
                </a:lnTo>
                <a:lnTo>
                  <a:pt x="2427212" y="24711"/>
                </a:lnTo>
                <a:lnTo>
                  <a:pt x="2389680" y="6507"/>
                </a:lnTo>
                <a:lnTo>
                  <a:pt x="2361654" y="747"/>
                </a:lnTo>
                <a:lnTo>
                  <a:pt x="2346959" y="0"/>
                </a:lnTo>
                <a:close/>
              </a:path>
              <a:path w="2489834" h="991870">
                <a:moveTo>
                  <a:pt x="2489453" y="712469"/>
                </a:moveTo>
                <a:lnTo>
                  <a:pt x="355853" y="712469"/>
                </a:lnTo>
                <a:lnTo>
                  <a:pt x="356417" y="725235"/>
                </a:lnTo>
                <a:lnTo>
                  <a:pt x="366511" y="766651"/>
                </a:lnTo>
                <a:lnTo>
                  <a:pt x="387730" y="802314"/>
                </a:lnTo>
                <a:lnTo>
                  <a:pt x="418095" y="830242"/>
                </a:lnTo>
                <a:lnTo>
                  <a:pt x="455627" y="848453"/>
                </a:lnTo>
                <a:lnTo>
                  <a:pt x="498347" y="854963"/>
                </a:lnTo>
                <a:lnTo>
                  <a:pt x="711464" y="854963"/>
                </a:lnTo>
                <a:lnTo>
                  <a:pt x="2359730" y="854399"/>
                </a:lnTo>
                <a:lnTo>
                  <a:pt x="2401154" y="844302"/>
                </a:lnTo>
                <a:lnTo>
                  <a:pt x="2436817" y="823077"/>
                </a:lnTo>
                <a:lnTo>
                  <a:pt x="2464740" y="792709"/>
                </a:lnTo>
                <a:lnTo>
                  <a:pt x="2482945" y="755179"/>
                </a:lnTo>
                <a:lnTo>
                  <a:pt x="2489453" y="7124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7860" y="4879087"/>
            <a:ext cx="2489835" cy="991868"/>
          </a:xfrm>
          <a:custGeom>
            <a:avLst/>
            <a:gdLst/>
            <a:ahLst/>
            <a:cxnLst/>
            <a:rect l="l" t="t" r="r" b="b"/>
            <a:pathLst>
              <a:path w="2489834" h="991870">
                <a:moveTo>
                  <a:pt x="355853" y="142493"/>
                </a:moveTo>
                <a:lnTo>
                  <a:pt x="362362" y="99771"/>
                </a:lnTo>
                <a:lnTo>
                  <a:pt x="380567" y="62238"/>
                </a:lnTo>
                <a:lnTo>
                  <a:pt x="408490" y="31874"/>
                </a:lnTo>
                <a:lnTo>
                  <a:pt x="444153" y="10656"/>
                </a:lnTo>
                <a:lnTo>
                  <a:pt x="485577" y="563"/>
                </a:lnTo>
                <a:lnTo>
                  <a:pt x="711464" y="0"/>
                </a:lnTo>
                <a:lnTo>
                  <a:pt x="2346959" y="0"/>
                </a:lnTo>
                <a:lnTo>
                  <a:pt x="2389680" y="6507"/>
                </a:lnTo>
                <a:lnTo>
                  <a:pt x="2427212" y="24711"/>
                </a:lnTo>
                <a:lnTo>
                  <a:pt x="2457577" y="52634"/>
                </a:lnTo>
                <a:lnTo>
                  <a:pt x="2478796" y="88297"/>
                </a:lnTo>
                <a:lnTo>
                  <a:pt x="2488890" y="129722"/>
                </a:lnTo>
                <a:lnTo>
                  <a:pt x="2489453" y="712469"/>
                </a:lnTo>
                <a:lnTo>
                  <a:pt x="2488706" y="727159"/>
                </a:lnTo>
                <a:lnTo>
                  <a:pt x="2478079" y="768362"/>
                </a:lnTo>
                <a:lnTo>
                  <a:pt x="2456414" y="803725"/>
                </a:lnTo>
                <a:lnTo>
                  <a:pt x="2425691" y="831266"/>
                </a:lnTo>
                <a:lnTo>
                  <a:pt x="2387888" y="849002"/>
                </a:lnTo>
                <a:lnTo>
                  <a:pt x="711464" y="854963"/>
                </a:lnTo>
                <a:lnTo>
                  <a:pt x="498347" y="854963"/>
                </a:lnTo>
                <a:lnTo>
                  <a:pt x="455627" y="848453"/>
                </a:lnTo>
                <a:lnTo>
                  <a:pt x="418095" y="830242"/>
                </a:lnTo>
                <a:lnTo>
                  <a:pt x="387730" y="802314"/>
                </a:lnTo>
                <a:lnTo>
                  <a:pt x="366511" y="766651"/>
                </a:lnTo>
                <a:lnTo>
                  <a:pt x="356417" y="725235"/>
                </a:lnTo>
                <a:lnTo>
                  <a:pt x="355853" y="712469"/>
                </a:lnTo>
                <a:lnTo>
                  <a:pt x="0" y="991279"/>
                </a:lnTo>
                <a:lnTo>
                  <a:pt x="355853" y="498728"/>
                </a:lnTo>
                <a:lnTo>
                  <a:pt x="355853" y="14249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71362" y="4919907"/>
            <a:ext cx="180213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6" marR="5081" algn="ctr"/>
            <a:r>
              <a:rPr spc="-151" dirty="0">
                <a:latin typeface="Arial"/>
                <a:cs typeface="Arial"/>
              </a:rPr>
              <a:t>V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ch</a:t>
            </a:r>
            <a:r>
              <a:rPr spc="-11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n</a:t>
            </a:r>
            <a:r>
              <a:rPr spc="-11" dirty="0">
                <a:latin typeface="Arial"/>
                <a:cs typeface="Arial"/>
              </a:rPr>
              <a:t>g</a:t>
            </a:r>
            <a:r>
              <a:rPr spc="-5" dirty="0">
                <a:latin typeface="Arial"/>
                <a:cs typeface="Arial"/>
              </a:rPr>
              <a:t>ed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Arial"/>
                <a:cs typeface="Arial"/>
              </a:rPr>
              <a:t>from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pr</a:t>
            </a:r>
            <a:r>
              <a:rPr spc="-11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vi</a:t>
            </a:r>
            <a:r>
              <a:rPr spc="-11" dirty="0">
                <a:latin typeface="Arial"/>
                <a:cs typeface="Arial"/>
              </a:rPr>
              <a:t>o</a:t>
            </a:r>
            <a:r>
              <a:rPr spc="-5" dirty="0">
                <a:latin typeface="Arial"/>
                <a:cs typeface="Arial"/>
              </a:rPr>
              <a:t>us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a</a:t>
            </a:r>
            <a:r>
              <a:rPr spc="-11" dirty="0">
                <a:latin typeface="Arial"/>
                <a:cs typeface="Arial"/>
              </a:rPr>
              <a:t>p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l</a:t>
            </a:r>
            <a:r>
              <a:rPr spc="-5" dirty="0">
                <a:latin typeface="Arial"/>
                <a:cs typeface="Arial"/>
              </a:rPr>
              <a:t>ic</a:t>
            </a:r>
            <a:r>
              <a:rPr spc="-11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tion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Arial"/>
                <a:cs typeface="Arial"/>
              </a:rPr>
              <a:t>p</a:t>
            </a:r>
            <a:r>
              <a:rPr spc="-11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use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71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690" y="263251"/>
            <a:ext cx="11175510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Handl</a:t>
            </a:r>
            <a:r>
              <a:rPr sz="3600" dirty="0"/>
              <a:t>i</a:t>
            </a:r>
            <a:r>
              <a:rPr sz="3600" spc="-31" dirty="0"/>
              <a:t>n</a:t>
            </a:r>
            <a:r>
              <a:rPr sz="3600" spc="-25" dirty="0"/>
              <a:t>g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20" dirty="0"/>
              <a:t>the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debu</a:t>
            </a:r>
            <a:r>
              <a:rPr sz="3600" spc="-25" dirty="0"/>
              <a:t>g</a:t>
            </a:r>
            <a:r>
              <a:rPr sz="3600" spc="12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session</a:t>
            </a:r>
            <a:r>
              <a:rPr lang="pt-BR" sz="3600" spc="-25" dirty="0" smtClean="0"/>
              <a:t> </a:t>
            </a:r>
            <a:r>
              <a:rPr lang="pt-BR" sz="3600" dirty="0"/>
              <a:t>SW4S</a:t>
            </a:r>
            <a:r>
              <a:rPr lang="pt-BR" sz="3600" spc="-11" dirty="0"/>
              <a:t>T</a:t>
            </a:r>
            <a:r>
              <a:rPr lang="pt-BR" sz="3600" dirty="0"/>
              <a:t>M</a:t>
            </a:r>
            <a:r>
              <a:rPr lang="pt-BR" sz="3600" spc="-15" dirty="0"/>
              <a:t>3</a:t>
            </a:r>
            <a:r>
              <a:rPr lang="pt-BR" sz="3600" dirty="0"/>
              <a:t>2</a:t>
            </a:r>
            <a:br>
              <a:rPr lang="pt-BR" sz="3600" dirty="0"/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7805" y="1507236"/>
            <a:ext cx="4799075" cy="61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50666" y="720563"/>
            <a:ext cx="6316981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2140"/>
              </a:lnSpc>
              <a:spcBef>
                <a:spcPts val="385"/>
              </a:spcBef>
            </a:pPr>
            <a:endParaRPr lang="pt-BR" dirty="0" smtClean="0">
              <a:latin typeface="Arial"/>
              <a:cs typeface="Arial"/>
            </a:endParaRPr>
          </a:p>
          <a:p>
            <a:pPr marL="12701">
              <a:lnSpc>
                <a:spcPts val="2140"/>
              </a:lnSpc>
              <a:spcBef>
                <a:spcPts val="385"/>
              </a:spcBef>
            </a:pP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197" y="2316499"/>
            <a:ext cx="3345816" cy="3000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kip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brea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n/re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ume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Suspe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nd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spc="-22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rminate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deb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ion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sconn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target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into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Retu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830" y="1216077"/>
            <a:ext cx="6578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517568" algn="l"/>
              </a:tabLst>
            </a:pPr>
            <a:r>
              <a:rPr dirty="0">
                <a:latin typeface="Arial"/>
                <a:cs typeface="Arial"/>
              </a:rPr>
              <a:t>1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dirty="0"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81028" y="1216077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7516" y="1216077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4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3339" y="1216077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99164" y="1211124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6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5196" y="1219125"/>
            <a:ext cx="15303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64708" y="6222490"/>
            <a:ext cx="6326125" cy="554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77841" y="6181344"/>
            <a:ext cx="6352031" cy="678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1953" y="6249924"/>
            <a:ext cx="6231635" cy="460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11952" y="6249922"/>
            <a:ext cx="6231890" cy="369460"/>
          </a:xfrm>
          <a:prstGeom prst="rect">
            <a:avLst/>
          </a:prstGeom>
          <a:ln w="9143">
            <a:solidFill>
              <a:srgbClr val="BACC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8273"/>
            <a:r>
              <a:rPr sz="2401" spc="-5" dirty="0">
                <a:latin typeface="Arial"/>
                <a:cs typeface="Arial"/>
              </a:rPr>
              <a:t>w</a:t>
            </a:r>
            <a:r>
              <a:rPr sz="2401" spc="-11" dirty="0">
                <a:latin typeface="Arial"/>
                <a:cs typeface="Arial"/>
              </a:rPr>
              <a:t>i</a:t>
            </a:r>
            <a:r>
              <a:rPr sz="2401" spc="-5" dirty="0">
                <a:latin typeface="Arial"/>
                <a:cs typeface="Arial"/>
              </a:rPr>
              <a:t>nd</a:t>
            </a:r>
            <a:r>
              <a:rPr sz="2401" spc="-11" dirty="0">
                <a:latin typeface="Arial"/>
                <a:cs typeface="Arial"/>
              </a:rPr>
              <a:t>o</a:t>
            </a:r>
            <a:r>
              <a:rPr sz="2401" spc="-5" dirty="0">
                <a:latin typeface="Arial"/>
                <a:cs typeface="Arial"/>
              </a:rPr>
              <a:t>w</a:t>
            </a:r>
            <a:r>
              <a:rPr sz="2401" dirty="0">
                <a:latin typeface="Arial"/>
                <a:cs typeface="Arial"/>
              </a:rPr>
              <a:t>s</a:t>
            </a:r>
            <a:r>
              <a:rPr sz="2401" spc="100" dirty="0">
                <a:latin typeface="Times New Roman"/>
                <a:cs typeface="Times New Roman"/>
              </a:rPr>
              <a:t> </a:t>
            </a:r>
            <a:r>
              <a:rPr sz="2401" dirty="0">
                <a:latin typeface="Arial"/>
                <a:cs typeface="Arial"/>
              </a:rPr>
              <a:t>config</a:t>
            </a:r>
            <a:r>
              <a:rPr sz="2401" spc="-15" dirty="0">
                <a:latin typeface="Arial"/>
                <a:cs typeface="Arial"/>
              </a:rPr>
              <a:t>u</a:t>
            </a:r>
            <a:r>
              <a:rPr sz="2401" dirty="0">
                <a:latin typeface="Arial"/>
                <a:cs typeface="Arial"/>
              </a:rPr>
              <a:t>ration</a:t>
            </a:r>
            <a:r>
              <a:rPr sz="2401" spc="91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i</a:t>
            </a:r>
            <a:r>
              <a:rPr sz="2401" dirty="0">
                <a:latin typeface="Arial"/>
                <a:cs typeface="Arial"/>
              </a:rPr>
              <a:t>n</a:t>
            </a:r>
            <a:r>
              <a:rPr sz="2401" spc="71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de</a:t>
            </a:r>
            <a:r>
              <a:rPr sz="2401" spc="-11" dirty="0">
                <a:latin typeface="Arial"/>
                <a:cs typeface="Arial"/>
              </a:rPr>
              <a:t>b</a:t>
            </a:r>
            <a:r>
              <a:rPr sz="2401" spc="-5" dirty="0">
                <a:latin typeface="Arial"/>
                <a:cs typeface="Arial"/>
              </a:rPr>
              <a:t>u</a:t>
            </a:r>
            <a:r>
              <a:rPr sz="2401" dirty="0">
                <a:latin typeface="Arial"/>
                <a:cs typeface="Arial"/>
              </a:rPr>
              <a:t>g</a:t>
            </a:r>
            <a:r>
              <a:rPr sz="2401" spc="75" dirty="0">
                <a:latin typeface="Times New Roman"/>
                <a:cs typeface="Times New Roman"/>
              </a:rPr>
              <a:t> </a:t>
            </a:r>
            <a:r>
              <a:rPr sz="2401" spc="-5" dirty="0">
                <a:latin typeface="Arial"/>
                <a:cs typeface="Arial"/>
              </a:rPr>
              <a:t>perspective</a:t>
            </a:r>
            <a:endParaRPr sz="2401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11953" y="1373123"/>
            <a:ext cx="6300215" cy="4724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60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467" y="2594525"/>
            <a:ext cx="10702925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 algn="ctr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Before</a:t>
            </a:r>
            <a:r>
              <a:rPr sz="2800" spc="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ng</a:t>
            </a:r>
            <a:r>
              <a:rPr sz="2800" spc="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ew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 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et</a:t>
            </a:r>
            <a:r>
              <a:rPr sz="2800" spc="-51" dirty="0">
                <a:solidFill>
                  <a:srgbClr val="001F52"/>
                </a:solidFill>
                <a:latin typeface="Arial"/>
                <a:cs typeface="Arial"/>
              </a:rPr>
              <a:t>’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go</a:t>
            </a:r>
            <a:r>
              <a:rPr sz="2800" spc="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with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ome</a:t>
            </a:r>
            <a:r>
              <a:rPr sz="2800" spc="1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ng</a:t>
            </a:r>
            <a:r>
              <a:rPr sz="2800" spc="5" dirty="0">
                <a:solidFill>
                  <a:srgbClr val="001F52"/>
                </a:solidFill>
                <a:latin typeface="Arial"/>
                <a:cs typeface="Arial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052" algn="ctr"/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Cub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uc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wh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z="28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ated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Cub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endParaRPr lang="pt-BR" sz="2800" spc="-25" dirty="0">
              <a:solidFill>
                <a:srgbClr val="001F52"/>
              </a:solidFill>
              <a:latin typeface="Arial"/>
              <a:cs typeface="Arial"/>
            </a:endParaRPr>
          </a:p>
          <a:p>
            <a:pPr marL="19052" algn="ctr"/>
            <a:endParaRPr lang="pt-BR" sz="2800" spc="-25" dirty="0">
              <a:solidFill>
                <a:srgbClr val="001F52"/>
              </a:solidFill>
              <a:latin typeface="Arial"/>
              <a:cs typeface="Arial"/>
            </a:endParaRPr>
          </a:p>
          <a:p>
            <a:pPr marL="19052" algn="ctr"/>
            <a:r>
              <a:rPr lang="pt-BR" sz="2800" spc="-25" dirty="0">
                <a:solidFill>
                  <a:srgbClr val="001F52"/>
                </a:solidFill>
                <a:latin typeface="Arial"/>
                <a:cs typeface="Arial"/>
              </a:rPr>
              <a:t>Please don’t be mad at me, this will be quick ;)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263139" cy="2263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2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585" y="4658555"/>
            <a:ext cx="242951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Gloss</a:t>
            </a:r>
            <a:r>
              <a:rPr sz="4800" spc="-2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ry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7915671" cy="1080244"/>
          </a:xfrm>
          <a:prstGeom prst="rect">
            <a:avLst/>
          </a:prstGeom>
        </p:spPr>
        <p:txBody>
          <a:bodyPr vert="horz" wrap="square" lIns="0" tIns="345897" rIns="0" bIns="0" rtlCol="0">
            <a:spAutoFit/>
          </a:bodyPr>
          <a:lstStyle/>
          <a:p>
            <a:pPr marL="914400">
              <a:lnSpc>
                <a:spcPts val="5710"/>
              </a:lnSpc>
            </a:pPr>
            <a:r>
              <a:rPr dirty="0"/>
              <a:t>Goal</a:t>
            </a:r>
            <a:r>
              <a:rPr spc="125" dirty="0">
                <a:latin typeface="Times New Roman"/>
                <a:cs typeface="Times New Roman"/>
              </a:rPr>
              <a:t> </a:t>
            </a:r>
            <a:r>
              <a:rPr spc="-35" dirty="0"/>
              <a:t>o</a:t>
            </a:r>
            <a:r>
              <a:rPr spc="-15" dirty="0"/>
              <a:t>f</a:t>
            </a:r>
            <a:r>
              <a:rPr spc="155" dirty="0">
                <a:latin typeface="Times New Roman"/>
                <a:cs typeface="Times New Roman"/>
              </a:rPr>
              <a:t> </a:t>
            </a:r>
            <a:r>
              <a:rPr dirty="0"/>
              <a:t>this</a:t>
            </a:r>
            <a:r>
              <a:rPr spc="135" dirty="0">
                <a:latin typeface="Times New Roman"/>
                <a:cs typeface="Times New Roman"/>
              </a:rPr>
              <a:t> </a:t>
            </a:r>
            <a:r>
              <a:rPr spc="-5" dirty="0"/>
              <a:t>part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782" y="1612381"/>
            <a:ext cx="10166985" cy="211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600" spc="-5" dirty="0">
                <a:solidFill>
                  <a:srgbClr val="39A8DC"/>
                </a:solidFill>
                <a:latin typeface="Wingdings"/>
                <a:cs typeface="Wingdings"/>
              </a:rPr>
              <a:t>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rst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6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6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tructure</a:t>
            </a:r>
            <a:r>
              <a:rPr sz="26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6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6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rated</a:t>
            </a:r>
            <a:r>
              <a:rPr sz="26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6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3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600" spc="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ubeMX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  <a:p>
            <a:pPr marL="486449">
              <a:spcBef>
                <a:spcPts val="2145"/>
              </a:spcBef>
            </a:pPr>
            <a:r>
              <a:rPr sz="2000" spc="85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Know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libr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ary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9"/>
              </a:spcBef>
            </a:pP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86449"/>
            <a:r>
              <a:rPr sz="2000" spc="85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Know</a:t>
            </a:r>
            <a:r>
              <a:rPr sz="20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ro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functions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execute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befor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main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86449"/>
            <a:r>
              <a:rPr sz="2000" spc="85" dirty="0">
                <a:solidFill>
                  <a:srgbClr val="00307C"/>
                </a:solidFill>
                <a:latin typeface="Wingdings"/>
                <a:cs typeface="Wingdings"/>
              </a:rPr>
              <a:t>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stand</a:t>
            </a:r>
            <a:r>
              <a:rPr sz="2000" spc="1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inter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up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han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42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504" y="5131524"/>
            <a:ext cx="877760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STM32C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beM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X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ge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erat</a:t>
            </a:r>
            <a:r>
              <a:rPr sz="4800" spc="1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code</a:t>
            </a:r>
            <a:endParaRPr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3983" y="981456"/>
            <a:ext cx="2305812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4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964265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err="1" smtClean="0"/>
              <a:t>code</a:t>
            </a:r>
            <a:r>
              <a:rPr lang="en-US" sz="3600" dirty="0" err="1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6" y="2818397"/>
            <a:ext cx="681228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Enables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Floating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1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FP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Clock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Configuration</a:t>
            </a:r>
            <a:r>
              <a:rPr sz="20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defaul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state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Di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able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Interrupts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11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ec</a:t>
            </a:r>
            <a:r>
              <a:rPr sz="2000" b="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000" b="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14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abl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4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fset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767" y="4342653"/>
            <a:ext cx="648906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nfigur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clock</a:t>
            </a:r>
            <a:r>
              <a:rPr sz="20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(as</a:t>
            </a:r>
            <a:r>
              <a:rPr sz="2000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20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don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rd</a:t>
            </a:r>
            <a:r>
              <a:rPr sz="2000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Periphera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Lib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ry</a:t>
            </a:r>
            <a:r>
              <a:rPr sz="2000" spc="3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(SPL))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96566" y="1429778"/>
            <a:ext cx="750252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system_stm32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startup_stm32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4xx.</a:t>
            </a:r>
            <a:r>
              <a:rPr sz="2000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befor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main(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1" name="object 11"/>
          <p:cNvSpPr/>
          <p:nvPr/>
        </p:nvSpPr>
        <p:spPr>
          <a:xfrm>
            <a:off x="4195416" y="1315999"/>
            <a:ext cx="374649" cy="3886200"/>
          </a:xfrm>
          <a:custGeom>
            <a:avLst/>
            <a:gdLst/>
            <a:ahLst/>
            <a:cxnLst/>
            <a:rect l="l" t="t" r="r" b="b"/>
            <a:pathLst>
              <a:path w="374650" h="3886200">
                <a:moveTo>
                  <a:pt x="374298" y="3886175"/>
                </a:moveTo>
                <a:lnTo>
                  <a:pt x="334291" y="3885291"/>
                </a:lnTo>
                <a:lnTo>
                  <a:pt x="279987" y="3880934"/>
                </a:lnTo>
                <a:lnTo>
                  <a:pt x="235150" y="3873490"/>
                </a:lnTo>
                <a:lnTo>
                  <a:pt x="195193" y="3859828"/>
                </a:lnTo>
                <a:lnTo>
                  <a:pt x="183798" y="329525"/>
                </a:lnTo>
                <a:lnTo>
                  <a:pt x="182726" y="325257"/>
                </a:lnTo>
                <a:lnTo>
                  <a:pt x="148493" y="306328"/>
                </a:lnTo>
                <a:lnTo>
                  <a:pt x="108785" y="297719"/>
                </a:lnTo>
                <a:lnTo>
                  <a:pt x="58304" y="291924"/>
                </a:lnTo>
                <a:lnTo>
                  <a:pt x="20122" y="289929"/>
                </a:lnTo>
                <a:lnTo>
                  <a:pt x="0" y="289559"/>
                </a:lnTo>
                <a:lnTo>
                  <a:pt x="19736" y="289314"/>
                </a:lnTo>
                <a:lnTo>
                  <a:pt x="75463" y="285893"/>
                </a:lnTo>
                <a:lnTo>
                  <a:pt x="123164" y="278971"/>
                </a:lnTo>
                <a:lnTo>
                  <a:pt x="168060" y="265468"/>
                </a:lnTo>
                <a:lnTo>
                  <a:pt x="183798" y="39965"/>
                </a:lnTo>
                <a:lnTo>
                  <a:pt x="184870" y="35697"/>
                </a:lnTo>
                <a:lnTo>
                  <a:pt x="219103" y="16768"/>
                </a:lnTo>
                <a:lnTo>
                  <a:pt x="258811" y="8159"/>
                </a:lnTo>
                <a:lnTo>
                  <a:pt x="309292" y="2364"/>
                </a:lnTo>
                <a:lnTo>
                  <a:pt x="347474" y="369"/>
                </a:lnTo>
                <a:lnTo>
                  <a:pt x="367597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0088" y="3463932"/>
            <a:ext cx="24688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0089" y="3951388"/>
            <a:ext cx="197929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0089" y="4927229"/>
            <a:ext cx="259016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56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216" y="58071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07514" y="1564385"/>
            <a:ext cx="1828800" cy="76201"/>
          </a:xfrm>
          <a:custGeom>
            <a:avLst/>
            <a:gdLst/>
            <a:ahLst/>
            <a:cxnLst/>
            <a:rect l="l" t="t" r="r" b="b"/>
            <a:pathLst>
              <a:path w="1828800" h="76200">
                <a:moveTo>
                  <a:pt x="1752599" y="0"/>
                </a:moveTo>
                <a:lnTo>
                  <a:pt x="1752599" y="76199"/>
                </a:lnTo>
                <a:lnTo>
                  <a:pt x="1808987" y="48005"/>
                </a:lnTo>
                <a:lnTo>
                  <a:pt x="1765310" y="48005"/>
                </a:lnTo>
                <a:lnTo>
                  <a:pt x="1765310" y="28193"/>
                </a:lnTo>
                <a:lnTo>
                  <a:pt x="1808987" y="28193"/>
                </a:lnTo>
                <a:lnTo>
                  <a:pt x="1752599" y="0"/>
                </a:lnTo>
                <a:close/>
              </a:path>
              <a:path w="1828800" h="76200">
                <a:moveTo>
                  <a:pt x="17525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752599" y="48005"/>
                </a:lnTo>
                <a:lnTo>
                  <a:pt x="1752599" y="28193"/>
                </a:lnTo>
                <a:close/>
              </a:path>
              <a:path w="1828800" h="76200">
                <a:moveTo>
                  <a:pt x="1808987" y="28193"/>
                </a:moveTo>
                <a:lnTo>
                  <a:pt x="1765310" y="28193"/>
                </a:lnTo>
                <a:lnTo>
                  <a:pt x="1765310" y="48005"/>
                </a:lnTo>
                <a:lnTo>
                  <a:pt x="1808987" y="48005"/>
                </a:lnTo>
                <a:lnTo>
                  <a:pt x="1828799" y="38099"/>
                </a:lnTo>
                <a:lnTo>
                  <a:pt x="18089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22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5" y="2818398"/>
            <a:ext cx="6947534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FLASH</a:t>
            </a:r>
            <a:r>
              <a:rPr sz="2000" b="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acc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elerator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NVI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b="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prior</a:t>
            </a:r>
            <a:r>
              <a:rPr sz="2000" b="1" spc="-1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ty</a:t>
            </a:r>
            <a:r>
              <a:rPr sz="2000" b="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b-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li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b="1" spc="-3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ick</a:t>
            </a:r>
            <a:r>
              <a:rPr sz="2000" b="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1m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tick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1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cloc</a:t>
            </a:r>
            <a:r>
              <a:rPr sz="2000" spc="11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ializ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es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b="1" spc="4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000" b="1" spc="-11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-2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har</a:t>
            </a:r>
            <a:r>
              <a:rPr sz="2000" b="1" spc="-1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b="1" spc="3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b="1" spc="-1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b="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cted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ubeMX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HAL_M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pInit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575" y="1429786"/>
            <a:ext cx="362267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4xx_hal.c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5416" y="1383055"/>
            <a:ext cx="374649" cy="2971800"/>
          </a:xfrm>
          <a:custGeom>
            <a:avLst/>
            <a:gdLst/>
            <a:ahLst/>
            <a:cxnLst/>
            <a:rect l="l" t="t" r="r" b="b"/>
            <a:pathLst>
              <a:path w="374650" h="2971800">
                <a:moveTo>
                  <a:pt x="374298" y="2971775"/>
                </a:moveTo>
                <a:lnTo>
                  <a:pt x="334291" y="2970891"/>
                </a:lnTo>
                <a:lnTo>
                  <a:pt x="279987" y="2966534"/>
                </a:lnTo>
                <a:lnTo>
                  <a:pt x="235150" y="2959090"/>
                </a:lnTo>
                <a:lnTo>
                  <a:pt x="195193" y="2945428"/>
                </a:lnTo>
                <a:lnTo>
                  <a:pt x="183798" y="1022701"/>
                </a:lnTo>
                <a:lnTo>
                  <a:pt x="182726" y="1018433"/>
                </a:lnTo>
                <a:lnTo>
                  <a:pt x="148493" y="999504"/>
                </a:lnTo>
                <a:lnTo>
                  <a:pt x="108785" y="990895"/>
                </a:lnTo>
                <a:lnTo>
                  <a:pt x="58304" y="985100"/>
                </a:lnTo>
                <a:lnTo>
                  <a:pt x="20122" y="983105"/>
                </a:lnTo>
                <a:lnTo>
                  <a:pt x="0" y="982736"/>
                </a:lnTo>
                <a:lnTo>
                  <a:pt x="19739" y="982490"/>
                </a:lnTo>
                <a:lnTo>
                  <a:pt x="75473" y="979070"/>
                </a:lnTo>
                <a:lnTo>
                  <a:pt x="123178" y="972157"/>
                </a:lnTo>
                <a:lnTo>
                  <a:pt x="168072" y="958688"/>
                </a:lnTo>
                <a:lnTo>
                  <a:pt x="183798" y="39965"/>
                </a:lnTo>
                <a:lnTo>
                  <a:pt x="184870" y="35697"/>
                </a:lnTo>
                <a:lnTo>
                  <a:pt x="219103" y="16768"/>
                </a:lnTo>
                <a:lnTo>
                  <a:pt x="258811" y="8159"/>
                </a:lnTo>
                <a:lnTo>
                  <a:pt x="309292" y="2364"/>
                </a:lnTo>
                <a:lnTo>
                  <a:pt x="347474" y="369"/>
                </a:lnTo>
                <a:lnTo>
                  <a:pt x="367597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0088" y="3463932"/>
            <a:ext cx="24688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0089" y="3951388"/>
            <a:ext cx="197929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0089" y="4927229"/>
            <a:ext cx="259016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56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216" y="58833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12313" y="2326385"/>
            <a:ext cx="1524000" cy="76201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47799" y="0"/>
                </a:moveTo>
                <a:lnTo>
                  <a:pt x="1447799" y="76199"/>
                </a:lnTo>
                <a:lnTo>
                  <a:pt x="1504187" y="48005"/>
                </a:lnTo>
                <a:lnTo>
                  <a:pt x="1460510" y="48005"/>
                </a:lnTo>
                <a:lnTo>
                  <a:pt x="1460510" y="28193"/>
                </a:lnTo>
                <a:lnTo>
                  <a:pt x="1504187" y="28193"/>
                </a:lnTo>
                <a:lnTo>
                  <a:pt x="1447799" y="0"/>
                </a:lnTo>
                <a:close/>
              </a:path>
              <a:path w="1524000" h="76200">
                <a:moveTo>
                  <a:pt x="14477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447799" y="48005"/>
                </a:lnTo>
                <a:lnTo>
                  <a:pt x="1447799" y="28193"/>
                </a:lnTo>
                <a:close/>
              </a:path>
              <a:path w="1524000" h="76200">
                <a:moveTo>
                  <a:pt x="1504187" y="28193"/>
                </a:moveTo>
                <a:lnTo>
                  <a:pt x="1460510" y="28193"/>
                </a:lnTo>
                <a:lnTo>
                  <a:pt x="1460510" y="48005"/>
                </a:lnTo>
                <a:lnTo>
                  <a:pt x="1504187" y="48005"/>
                </a:lnTo>
                <a:lnTo>
                  <a:pt x="1523999" y="38099"/>
                </a:lnTo>
                <a:lnTo>
                  <a:pt x="15041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539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7" y="2818398"/>
            <a:ext cx="57613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Interrupts</a:t>
            </a:r>
            <a:r>
              <a:rPr sz="20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z="2000" b="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orities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(for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cted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ubeMX)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566" y="1429779"/>
            <a:ext cx="423227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4xx_hal_msp.c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4xx_hal.c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5416" y="1373911"/>
            <a:ext cx="374649" cy="2057399"/>
          </a:xfrm>
          <a:custGeom>
            <a:avLst/>
            <a:gdLst/>
            <a:ahLst/>
            <a:cxnLst/>
            <a:rect l="l" t="t" r="r" b="b"/>
            <a:pathLst>
              <a:path w="374650" h="2057400">
                <a:moveTo>
                  <a:pt x="374298" y="2057375"/>
                </a:moveTo>
                <a:lnTo>
                  <a:pt x="334292" y="2056490"/>
                </a:lnTo>
                <a:lnTo>
                  <a:pt x="279988" y="2052131"/>
                </a:lnTo>
                <a:lnTo>
                  <a:pt x="235152" y="2044683"/>
                </a:lnTo>
                <a:lnTo>
                  <a:pt x="195194" y="2031016"/>
                </a:lnTo>
                <a:lnTo>
                  <a:pt x="183798" y="1492855"/>
                </a:lnTo>
                <a:lnTo>
                  <a:pt x="182726" y="1488587"/>
                </a:lnTo>
                <a:lnTo>
                  <a:pt x="148493" y="1469658"/>
                </a:lnTo>
                <a:lnTo>
                  <a:pt x="108785" y="1461049"/>
                </a:lnTo>
                <a:lnTo>
                  <a:pt x="58304" y="1455254"/>
                </a:lnTo>
                <a:lnTo>
                  <a:pt x="20122" y="1453259"/>
                </a:lnTo>
                <a:lnTo>
                  <a:pt x="0" y="1452890"/>
                </a:lnTo>
                <a:lnTo>
                  <a:pt x="19736" y="1452643"/>
                </a:lnTo>
                <a:lnTo>
                  <a:pt x="75463" y="1449203"/>
                </a:lnTo>
                <a:lnTo>
                  <a:pt x="123164" y="1442258"/>
                </a:lnTo>
                <a:lnTo>
                  <a:pt x="168060" y="1428746"/>
                </a:lnTo>
                <a:lnTo>
                  <a:pt x="183798" y="39965"/>
                </a:lnTo>
                <a:lnTo>
                  <a:pt x="184870" y="35697"/>
                </a:lnTo>
                <a:lnTo>
                  <a:pt x="219103" y="16768"/>
                </a:lnTo>
                <a:lnTo>
                  <a:pt x="258811" y="8159"/>
                </a:lnTo>
                <a:lnTo>
                  <a:pt x="309292" y="2364"/>
                </a:lnTo>
                <a:lnTo>
                  <a:pt x="347474" y="369"/>
                </a:lnTo>
                <a:lnTo>
                  <a:pt x="367597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0089" y="3463931"/>
            <a:ext cx="2590165" cy="2223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65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77856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16" y="58833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21913" y="2783586"/>
            <a:ext cx="990600" cy="76201"/>
          </a:xfrm>
          <a:custGeom>
            <a:avLst/>
            <a:gdLst/>
            <a:ahLst/>
            <a:cxnLst/>
            <a:rect l="l" t="t" r="r" b="b"/>
            <a:pathLst>
              <a:path w="990600" h="76200">
                <a:moveTo>
                  <a:pt x="914399" y="0"/>
                </a:moveTo>
                <a:lnTo>
                  <a:pt x="914399" y="76199"/>
                </a:lnTo>
                <a:lnTo>
                  <a:pt x="970787" y="48005"/>
                </a:lnTo>
                <a:lnTo>
                  <a:pt x="927110" y="48005"/>
                </a:lnTo>
                <a:lnTo>
                  <a:pt x="927110" y="28193"/>
                </a:lnTo>
                <a:lnTo>
                  <a:pt x="970787" y="28193"/>
                </a:lnTo>
                <a:lnTo>
                  <a:pt x="914399" y="0"/>
                </a:lnTo>
                <a:close/>
              </a:path>
              <a:path w="990600" h="76200">
                <a:moveTo>
                  <a:pt x="9143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914399" y="48005"/>
                </a:lnTo>
                <a:lnTo>
                  <a:pt x="914399" y="28193"/>
                </a:lnTo>
                <a:close/>
              </a:path>
              <a:path w="990600" h="76200">
                <a:moveTo>
                  <a:pt x="970787" y="28193"/>
                </a:moveTo>
                <a:lnTo>
                  <a:pt x="927110" y="28193"/>
                </a:lnTo>
                <a:lnTo>
                  <a:pt x="927110" y="48005"/>
                </a:lnTo>
                <a:lnTo>
                  <a:pt x="970787" y="48005"/>
                </a:lnTo>
                <a:lnTo>
                  <a:pt x="990599" y="38099"/>
                </a:lnTo>
                <a:lnTo>
                  <a:pt x="9707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5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15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65314" y="676878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6" y="2818398"/>
            <a:ext cx="500126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b="1" spc="-4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000" b="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2000" b="1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Buses</a:t>
            </a:r>
            <a:r>
              <a:rPr sz="2000" b="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clocks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(b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ubeM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clock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ing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562" y="1429779"/>
            <a:ext cx="23787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514" y="3545584"/>
            <a:ext cx="304799" cy="76201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599" y="0"/>
                </a:moveTo>
                <a:lnTo>
                  <a:pt x="228599" y="76199"/>
                </a:lnTo>
                <a:lnTo>
                  <a:pt x="284987" y="48005"/>
                </a:lnTo>
                <a:lnTo>
                  <a:pt x="241310" y="48005"/>
                </a:lnTo>
                <a:lnTo>
                  <a:pt x="241310" y="28193"/>
                </a:lnTo>
                <a:lnTo>
                  <a:pt x="284987" y="28193"/>
                </a:lnTo>
                <a:lnTo>
                  <a:pt x="228599" y="0"/>
                </a:lnTo>
                <a:close/>
              </a:path>
              <a:path w="304800" h="76200">
                <a:moveTo>
                  <a:pt x="2285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28599" y="48005"/>
                </a:lnTo>
                <a:lnTo>
                  <a:pt x="228599" y="28193"/>
                </a:lnTo>
                <a:close/>
              </a:path>
              <a:path w="304800" h="76200">
                <a:moveTo>
                  <a:pt x="284987" y="28193"/>
                </a:moveTo>
                <a:lnTo>
                  <a:pt x="241310" y="28193"/>
                </a:lnTo>
                <a:lnTo>
                  <a:pt x="241310" y="48005"/>
                </a:lnTo>
                <a:lnTo>
                  <a:pt x="284987" y="48005"/>
                </a:lnTo>
                <a:lnTo>
                  <a:pt x="304799" y="38099"/>
                </a:lnTo>
                <a:lnTo>
                  <a:pt x="2849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5427" y="1373910"/>
            <a:ext cx="374649" cy="2438401"/>
          </a:xfrm>
          <a:custGeom>
            <a:avLst/>
            <a:gdLst/>
            <a:ahLst/>
            <a:cxnLst/>
            <a:rect l="l" t="t" r="r" b="b"/>
            <a:pathLst>
              <a:path w="374650" h="2438400">
                <a:moveTo>
                  <a:pt x="374288" y="2438375"/>
                </a:moveTo>
                <a:lnTo>
                  <a:pt x="334282" y="2437490"/>
                </a:lnTo>
                <a:lnTo>
                  <a:pt x="279978" y="2433131"/>
                </a:lnTo>
                <a:lnTo>
                  <a:pt x="235142" y="2425683"/>
                </a:lnTo>
                <a:lnTo>
                  <a:pt x="195184" y="2412016"/>
                </a:lnTo>
                <a:lnTo>
                  <a:pt x="183788" y="2249399"/>
                </a:lnTo>
                <a:lnTo>
                  <a:pt x="182717" y="2245131"/>
                </a:lnTo>
                <a:lnTo>
                  <a:pt x="148486" y="2226192"/>
                </a:lnTo>
                <a:lnTo>
                  <a:pt x="108780" y="2217575"/>
                </a:lnTo>
                <a:lnTo>
                  <a:pt x="58301" y="2211772"/>
                </a:lnTo>
                <a:lnTo>
                  <a:pt x="20121" y="2209773"/>
                </a:lnTo>
                <a:lnTo>
                  <a:pt x="0" y="2209403"/>
                </a:lnTo>
                <a:lnTo>
                  <a:pt x="19739" y="2209158"/>
                </a:lnTo>
                <a:lnTo>
                  <a:pt x="75473" y="2205743"/>
                </a:lnTo>
                <a:lnTo>
                  <a:pt x="123178" y="2198837"/>
                </a:lnTo>
                <a:lnTo>
                  <a:pt x="168070" y="2185378"/>
                </a:lnTo>
                <a:lnTo>
                  <a:pt x="183788" y="39965"/>
                </a:lnTo>
                <a:lnTo>
                  <a:pt x="184860" y="35697"/>
                </a:lnTo>
                <a:lnTo>
                  <a:pt x="219093" y="16768"/>
                </a:lnTo>
                <a:lnTo>
                  <a:pt x="258801" y="8159"/>
                </a:lnTo>
                <a:lnTo>
                  <a:pt x="309282" y="2364"/>
                </a:lnTo>
                <a:lnTo>
                  <a:pt x="347464" y="369"/>
                </a:lnTo>
                <a:lnTo>
                  <a:pt x="367587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0089" y="3463931"/>
            <a:ext cx="2590165" cy="2223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3"/>
              </a:spcBef>
            </a:pPr>
            <a:endParaRPr sz="165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77856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216" y="58071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11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0088" y="3463932"/>
            <a:ext cx="24688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50089" y="3951388"/>
            <a:ext cx="197929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0089" y="4927229"/>
            <a:ext cx="259016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56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216" y="58071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2765" y="2818398"/>
            <a:ext cx="622554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ializ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es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b="1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peripheral</a:t>
            </a:r>
            <a:r>
              <a:rPr sz="20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ubeMX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nfiguration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2371" y="3427998"/>
            <a:ext cx="6775451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marR="19687" indent="-286408">
              <a:buFont typeface="Arial"/>
              <a:buChar char="•"/>
              <a:tabLst>
                <a:tab pos="299745" algn="l"/>
              </a:tabLst>
            </a:pP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ctures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dedi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initializatio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tions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AL_PPP_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ithi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those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sib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tune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perip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nfiguration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6570" y="1429787"/>
            <a:ext cx="23787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31514" y="4002785"/>
            <a:ext cx="304799" cy="76201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599" y="0"/>
                </a:moveTo>
                <a:lnTo>
                  <a:pt x="228599" y="76199"/>
                </a:lnTo>
                <a:lnTo>
                  <a:pt x="284987" y="48005"/>
                </a:lnTo>
                <a:lnTo>
                  <a:pt x="241310" y="48005"/>
                </a:lnTo>
                <a:lnTo>
                  <a:pt x="241310" y="28193"/>
                </a:lnTo>
                <a:lnTo>
                  <a:pt x="284987" y="28193"/>
                </a:lnTo>
                <a:lnTo>
                  <a:pt x="228599" y="0"/>
                </a:lnTo>
                <a:close/>
              </a:path>
              <a:path w="304800" h="76200">
                <a:moveTo>
                  <a:pt x="2285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28599" y="48005"/>
                </a:lnTo>
                <a:lnTo>
                  <a:pt x="228599" y="28193"/>
                </a:lnTo>
                <a:close/>
              </a:path>
              <a:path w="304800" h="76200">
                <a:moveTo>
                  <a:pt x="284987" y="28193"/>
                </a:moveTo>
                <a:lnTo>
                  <a:pt x="241310" y="28193"/>
                </a:lnTo>
                <a:lnTo>
                  <a:pt x="241310" y="48005"/>
                </a:lnTo>
                <a:lnTo>
                  <a:pt x="284987" y="48005"/>
                </a:lnTo>
                <a:lnTo>
                  <a:pt x="304799" y="38099"/>
                </a:lnTo>
                <a:lnTo>
                  <a:pt x="2849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195421" y="1373910"/>
            <a:ext cx="374649" cy="3276600"/>
          </a:xfrm>
          <a:custGeom>
            <a:avLst/>
            <a:gdLst/>
            <a:ahLst/>
            <a:cxnLst/>
            <a:rect l="l" t="t" r="r" b="b"/>
            <a:pathLst>
              <a:path w="374650" h="3276600">
                <a:moveTo>
                  <a:pt x="374293" y="3276575"/>
                </a:moveTo>
                <a:lnTo>
                  <a:pt x="334286" y="3275691"/>
                </a:lnTo>
                <a:lnTo>
                  <a:pt x="279982" y="3271334"/>
                </a:lnTo>
                <a:lnTo>
                  <a:pt x="235145" y="3263890"/>
                </a:lnTo>
                <a:lnTo>
                  <a:pt x="195188" y="3250228"/>
                </a:lnTo>
                <a:lnTo>
                  <a:pt x="183793" y="2704563"/>
                </a:lnTo>
                <a:lnTo>
                  <a:pt x="182721" y="2700295"/>
                </a:lnTo>
                <a:lnTo>
                  <a:pt x="148489" y="2681361"/>
                </a:lnTo>
                <a:lnTo>
                  <a:pt x="108782" y="2672748"/>
                </a:lnTo>
                <a:lnTo>
                  <a:pt x="58303" y="2666949"/>
                </a:lnTo>
                <a:lnTo>
                  <a:pt x="20121" y="2664952"/>
                </a:lnTo>
                <a:lnTo>
                  <a:pt x="0" y="2664582"/>
                </a:lnTo>
                <a:lnTo>
                  <a:pt x="19736" y="2664336"/>
                </a:lnTo>
                <a:lnTo>
                  <a:pt x="75463" y="2660899"/>
                </a:lnTo>
                <a:lnTo>
                  <a:pt x="123165" y="2653958"/>
                </a:lnTo>
                <a:lnTo>
                  <a:pt x="168060" y="2640452"/>
                </a:lnTo>
                <a:lnTo>
                  <a:pt x="183793" y="39965"/>
                </a:lnTo>
                <a:lnTo>
                  <a:pt x="184865" y="35697"/>
                </a:lnTo>
                <a:lnTo>
                  <a:pt x="219098" y="16768"/>
                </a:lnTo>
                <a:lnTo>
                  <a:pt x="258806" y="8159"/>
                </a:lnTo>
                <a:lnTo>
                  <a:pt x="309287" y="2364"/>
                </a:lnTo>
                <a:lnTo>
                  <a:pt x="347469" y="369"/>
                </a:lnTo>
                <a:lnTo>
                  <a:pt x="367592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8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22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67779" y="676878"/>
            <a:ext cx="22097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3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5" y="2818398"/>
            <a:ext cx="74422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5081" indent="-342928" algn="just"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ializ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es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b="1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peripher</a:t>
            </a:r>
            <a:r>
              <a:rPr sz="2000" b="1" spc="-1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mod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b="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rd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ameters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if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P_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nit</a:t>
            </a:r>
            <a:r>
              <a:rPr sz="2000" spc="-1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ypeDef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cture)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b="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ciated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handler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578" y="1429778"/>
            <a:ext cx="423227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4xx_hal_PPP.c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5421" y="1373910"/>
            <a:ext cx="374649" cy="3505200"/>
          </a:xfrm>
          <a:custGeom>
            <a:avLst/>
            <a:gdLst/>
            <a:ahLst/>
            <a:cxnLst/>
            <a:rect l="l" t="t" r="r" b="b"/>
            <a:pathLst>
              <a:path w="374650" h="3505200">
                <a:moveTo>
                  <a:pt x="374293" y="3505175"/>
                </a:moveTo>
                <a:lnTo>
                  <a:pt x="334286" y="3504291"/>
                </a:lnTo>
                <a:lnTo>
                  <a:pt x="279982" y="3499934"/>
                </a:lnTo>
                <a:lnTo>
                  <a:pt x="235145" y="3492490"/>
                </a:lnTo>
                <a:lnTo>
                  <a:pt x="195188" y="3478828"/>
                </a:lnTo>
                <a:lnTo>
                  <a:pt x="183793" y="3237844"/>
                </a:lnTo>
                <a:lnTo>
                  <a:pt x="182721" y="3233576"/>
                </a:lnTo>
                <a:lnTo>
                  <a:pt x="148489" y="3214642"/>
                </a:lnTo>
                <a:lnTo>
                  <a:pt x="108782" y="3206029"/>
                </a:lnTo>
                <a:lnTo>
                  <a:pt x="58303" y="3200230"/>
                </a:lnTo>
                <a:lnTo>
                  <a:pt x="20121" y="3198233"/>
                </a:lnTo>
                <a:lnTo>
                  <a:pt x="0" y="3197864"/>
                </a:lnTo>
                <a:lnTo>
                  <a:pt x="19736" y="3197618"/>
                </a:lnTo>
                <a:lnTo>
                  <a:pt x="75462" y="3194199"/>
                </a:lnTo>
                <a:lnTo>
                  <a:pt x="123163" y="3187280"/>
                </a:lnTo>
                <a:lnTo>
                  <a:pt x="168058" y="3173780"/>
                </a:lnTo>
                <a:lnTo>
                  <a:pt x="183793" y="39965"/>
                </a:lnTo>
                <a:lnTo>
                  <a:pt x="184865" y="35697"/>
                </a:lnTo>
                <a:lnTo>
                  <a:pt x="219098" y="16768"/>
                </a:lnTo>
                <a:lnTo>
                  <a:pt x="258806" y="8159"/>
                </a:lnTo>
                <a:lnTo>
                  <a:pt x="309287" y="2364"/>
                </a:lnTo>
                <a:lnTo>
                  <a:pt x="347469" y="369"/>
                </a:lnTo>
                <a:lnTo>
                  <a:pt x="367592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0088" y="3463932"/>
            <a:ext cx="24688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0089" y="3951389"/>
            <a:ext cx="2590165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77856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216" y="58833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31514" y="4536184"/>
            <a:ext cx="304799" cy="76201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599" y="0"/>
                </a:moveTo>
                <a:lnTo>
                  <a:pt x="228599" y="76199"/>
                </a:lnTo>
                <a:lnTo>
                  <a:pt x="284987" y="48005"/>
                </a:lnTo>
                <a:lnTo>
                  <a:pt x="241310" y="48005"/>
                </a:lnTo>
                <a:lnTo>
                  <a:pt x="241310" y="28193"/>
                </a:lnTo>
                <a:lnTo>
                  <a:pt x="284987" y="28193"/>
                </a:lnTo>
                <a:lnTo>
                  <a:pt x="228599" y="0"/>
                </a:lnTo>
                <a:close/>
              </a:path>
              <a:path w="304800" h="76200">
                <a:moveTo>
                  <a:pt x="2285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28599" y="48005"/>
                </a:lnTo>
                <a:lnTo>
                  <a:pt x="228599" y="28193"/>
                </a:lnTo>
                <a:close/>
              </a:path>
              <a:path w="304800" h="76200">
                <a:moveTo>
                  <a:pt x="284987" y="28193"/>
                </a:moveTo>
                <a:lnTo>
                  <a:pt x="241310" y="28193"/>
                </a:lnTo>
                <a:lnTo>
                  <a:pt x="241310" y="48005"/>
                </a:lnTo>
                <a:lnTo>
                  <a:pt x="284987" y="48005"/>
                </a:lnTo>
                <a:lnTo>
                  <a:pt x="304799" y="38099"/>
                </a:lnTo>
                <a:lnTo>
                  <a:pt x="2849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6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74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5" y="2818397"/>
            <a:ext cx="6928484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Font typeface="Arial"/>
              <a:buChar char="•"/>
              <a:tabLst>
                <a:tab pos="355629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Clock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b="1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buFont typeface="Arial"/>
              <a:buChar char="•"/>
              <a:tabLst>
                <a:tab pos="355629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2000" b="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b="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nes</a:t>
            </a:r>
            <a:r>
              <a:rPr sz="2000" b="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sig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marR="5081" indent="-342928">
              <a:buFont typeface="Arial"/>
              <a:buChar char="•"/>
              <a:tabLst>
                <a:tab pos="355629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channe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sig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(except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rce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tina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add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numbe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dat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tran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ferred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don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HAL_PP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_Actio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n()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buFont typeface="Arial"/>
              <a:buChar char="•"/>
              <a:tabLst>
                <a:tab pos="356265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nter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rupt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b="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cted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578" y="1429787"/>
            <a:ext cx="43599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4xx_hal_msp.c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stm32</a:t>
            </a:r>
            <a:r>
              <a:rPr lang="pt-BR" sz="2000" spc="-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4xx_hal_PPP.c</a:t>
            </a:r>
            <a:endParaRPr sz="20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5459" y="1354098"/>
            <a:ext cx="374649" cy="4038600"/>
          </a:xfrm>
          <a:custGeom>
            <a:avLst/>
            <a:gdLst/>
            <a:ahLst/>
            <a:cxnLst/>
            <a:rect l="l" t="t" r="r" b="b"/>
            <a:pathLst>
              <a:path w="374650" h="4038600">
                <a:moveTo>
                  <a:pt x="374255" y="4038575"/>
                </a:moveTo>
                <a:lnTo>
                  <a:pt x="334248" y="4037691"/>
                </a:lnTo>
                <a:lnTo>
                  <a:pt x="279943" y="4033334"/>
                </a:lnTo>
                <a:lnTo>
                  <a:pt x="235107" y="4025890"/>
                </a:lnTo>
                <a:lnTo>
                  <a:pt x="195149" y="4012228"/>
                </a:lnTo>
                <a:lnTo>
                  <a:pt x="183755" y="3724500"/>
                </a:lnTo>
                <a:lnTo>
                  <a:pt x="182683" y="3720231"/>
                </a:lnTo>
                <a:lnTo>
                  <a:pt x="148459" y="3701260"/>
                </a:lnTo>
                <a:lnTo>
                  <a:pt x="108761" y="3692613"/>
                </a:lnTo>
                <a:lnTo>
                  <a:pt x="58292" y="3686784"/>
                </a:lnTo>
                <a:lnTo>
                  <a:pt x="20118" y="3684774"/>
                </a:lnTo>
                <a:lnTo>
                  <a:pt x="0" y="3684401"/>
                </a:lnTo>
                <a:lnTo>
                  <a:pt x="19736" y="3684156"/>
                </a:lnTo>
                <a:lnTo>
                  <a:pt x="75463" y="3680736"/>
                </a:lnTo>
                <a:lnTo>
                  <a:pt x="123165" y="3673824"/>
                </a:lnTo>
                <a:lnTo>
                  <a:pt x="168051" y="3660356"/>
                </a:lnTo>
                <a:lnTo>
                  <a:pt x="183755" y="39965"/>
                </a:lnTo>
                <a:lnTo>
                  <a:pt x="184826" y="35697"/>
                </a:lnTo>
                <a:lnTo>
                  <a:pt x="219059" y="16768"/>
                </a:lnTo>
                <a:lnTo>
                  <a:pt x="258768" y="8159"/>
                </a:lnTo>
                <a:lnTo>
                  <a:pt x="309248" y="2364"/>
                </a:lnTo>
                <a:lnTo>
                  <a:pt x="347431" y="369"/>
                </a:lnTo>
                <a:lnTo>
                  <a:pt x="367553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0088" y="3463932"/>
            <a:ext cx="24688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0089" y="3951388"/>
            <a:ext cx="197929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0089" y="4927229"/>
            <a:ext cx="259016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56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55925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940" y="5807135"/>
            <a:ext cx="369460" cy="702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31514" y="4993385"/>
            <a:ext cx="304799" cy="76201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599" y="0"/>
                </a:moveTo>
                <a:lnTo>
                  <a:pt x="228599" y="76199"/>
                </a:lnTo>
                <a:lnTo>
                  <a:pt x="284987" y="48005"/>
                </a:lnTo>
                <a:lnTo>
                  <a:pt x="241310" y="48005"/>
                </a:lnTo>
                <a:lnTo>
                  <a:pt x="241310" y="28193"/>
                </a:lnTo>
                <a:lnTo>
                  <a:pt x="284987" y="28193"/>
                </a:lnTo>
                <a:lnTo>
                  <a:pt x="228599" y="0"/>
                </a:lnTo>
                <a:close/>
              </a:path>
              <a:path w="304800" h="76200">
                <a:moveTo>
                  <a:pt x="2285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28599" y="48005"/>
                </a:lnTo>
                <a:lnTo>
                  <a:pt x="228599" y="28193"/>
                </a:lnTo>
                <a:close/>
              </a:path>
              <a:path w="304800" h="76200">
                <a:moveTo>
                  <a:pt x="284987" y="28193"/>
                </a:moveTo>
                <a:lnTo>
                  <a:pt x="241310" y="28193"/>
                </a:lnTo>
                <a:lnTo>
                  <a:pt x="241310" y="48005"/>
                </a:lnTo>
                <a:lnTo>
                  <a:pt x="284987" y="48005"/>
                </a:lnTo>
                <a:lnTo>
                  <a:pt x="304799" y="38099"/>
                </a:lnTo>
                <a:lnTo>
                  <a:pt x="2849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0090" y="5902941"/>
            <a:ext cx="21012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698" y="6390621"/>
            <a:ext cx="1473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7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7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784825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pt-BR" sz="3600" spc="5" dirty="0"/>
              <a:t>p</a:t>
            </a:r>
            <a:r>
              <a:rPr lang="pt-BR" sz="3600" spc="-5" dirty="0"/>
              <a:t>e</a:t>
            </a:r>
            <a:r>
              <a:rPr lang="pt-BR" sz="3600" spc="5" dirty="0"/>
              <a:t>r</a:t>
            </a:r>
            <a:r>
              <a:rPr lang="pt-BR" sz="3600" spc="-5" dirty="0"/>
              <a:t>ip</a:t>
            </a:r>
            <a:r>
              <a:rPr lang="pt-BR" sz="3600" spc="11" dirty="0"/>
              <a:t>h</a:t>
            </a:r>
            <a:r>
              <a:rPr lang="pt-BR" sz="3600" spc="-5" dirty="0"/>
              <a:t>e</a:t>
            </a:r>
            <a:r>
              <a:rPr lang="pt-BR" sz="3600" spc="-15" dirty="0"/>
              <a:t>r</a:t>
            </a:r>
            <a:r>
              <a:rPr lang="pt-BR" sz="3600" spc="-5" dirty="0"/>
              <a:t>al</a:t>
            </a:r>
            <a:r>
              <a:rPr lang="pt-BR" sz="3600" dirty="0"/>
              <a:t>s</a:t>
            </a:r>
            <a:r>
              <a:rPr lang="pt-BR" sz="3600" spc="51" dirty="0">
                <a:latin typeface="Times New Roman"/>
                <a:cs typeface="Times New Roman"/>
              </a:rPr>
              <a:t> </a:t>
            </a:r>
            <a:r>
              <a:rPr lang="pt-BR" sz="3600" spc="-5" dirty="0"/>
              <a:t>in</a:t>
            </a:r>
            <a:r>
              <a:rPr lang="pt-BR" sz="3600" spc="5" dirty="0"/>
              <a:t>i</a:t>
            </a:r>
            <a:r>
              <a:rPr lang="pt-BR" sz="3600" dirty="0"/>
              <a:t>tial</a:t>
            </a:r>
            <a:r>
              <a:rPr lang="pt-BR" sz="3600" spc="5" dirty="0"/>
              <a:t>i</a:t>
            </a:r>
            <a:r>
              <a:rPr lang="pt-BR" sz="3600" dirty="0"/>
              <a:t>zati</a:t>
            </a:r>
            <a:r>
              <a:rPr lang="pt-BR" sz="3600" spc="5" dirty="0"/>
              <a:t>o</a:t>
            </a:r>
            <a:r>
              <a:rPr lang="pt-BR" sz="3600" dirty="0"/>
              <a:t>n</a:t>
            </a:r>
            <a:r>
              <a:rPr lang="pt-BR" sz="3600" spc="35" dirty="0">
                <a:latin typeface="Times New Roman"/>
                <a:cs typeface="Times New Roman"/>
              </a:rPr>
              <a:t> </a:t>
            </a:r>
            <a:r>
              <a:rPr lang="pt-BR" sz="3600" dirty="0"/>
              <a:t>(DAC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spc="-5" dirty="0"/>
              <a:t>ex</a:t>
            </a:r>
            <a:r>
              <a:rPr lang="pt-BR" sz="3600" spc="11" dirty="0"/>
              <a:t>a</a:t>
            </a:r>
            <a:r>
              <a:rPr lang="pt-BR" sz="3600" dirty="0"/>
              <a:t>m</a:t>
            </a:r>
            <a:r>
              <a:rPr lang="pt-BR" sz="3600" spc="5" dirty="0"/>
              <a:t>p</a:t>
            </a:r>
            <a:r>
              <a:rPr lang="pt-BR" sz="3600" spc="-5" dirty="0"/>
              <a:t>le)</a:t>
            </a:r>
            <a:r>
              <a:rPr lang="pt-BR" sz="3600" dirty="0">
                <a:solidFill>
                  <a:prstClr val="black"/>
                </a:solidFill>
              </a:rPr>
              <a:t/>
            </a:r>
            <a:br>
              <a:rPr lang="pt-BR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6774" y="1488187"/>
            <a:ext cx="2989580" cy="649605"/>
          </a:xfrm>
          <a:custGeom>
            <a:avLst/>
            <a:gdLst/>
            <a:ahLst/>
            <a:cxnLst/>
            <a:rect l="l" t="t" r="r" b="b"/>
            <a:pathLst>
              <a:path w="2989579" h="649605">
                <a:moveTo>
                  <a:pt x="0" y="108203"/>
                </a:moveTo>
                <a:lnTo>
                  <a:pt x="8430" y="66213"/>
                </a:lnTo>
                <a:lnTo>
                  <a:pt x="31437" y="31904"/>
                </a:lnTo>
                <a:lnTo>
                  <a:pt x="65594" y="8694"/>
                </a:lnTo>
                <a:lnTo>
                  <a:pt x="107473" y="2"/>
                </a:lnTo>
                <a:lnTo>
                  <a:pt x="1442862" y="0"/>
                </a:lnTo>
                <a:lnTo>
                  <a:pt x="2365247" y="0"/>
                </a:lnTo>
                <a:lnTo>
                  <a:pt x="2407238" y="8426"/>
                </a:lnTo>
                <a:lnTo>
                  <a:pt x="2441547" y="31426"/>
                </a:lnTo>
                <a:lnTo>
                  <a:pt x="2464757" y="65581"/>
                </a:lnTo>
                <a:lnTo>
                  <a:pt x="2473449" y="107473"/>
                </a:lnTo>
                <a:lnTo>
                  <a:pt x="2473451" y="378713"/>
                </a:lnTo>
                <a:lnTo>
                  <a:pt x="2989082" y="531875"/>
                </a:lnTo>
                <a:lnTo>
                  <a:pt x="2473451" y="541019"/>
                </a:lnTo>
                <a:lnTo>
                  <a:pt x="2472473" y="555652"/>
                </a:lnTo>
                <a:lnTo>
                  <a:pt x="2469622" y="569687"/>
                </a:lnTo>
                <a:lnTo>
                  <a:pt x="2451100" y="606934"/>
                </a:lnTo>
                <a:lnTo>
                  <a:pt x="2420284" y="634230"/>
                </a:lnTo>
                <a:lnTo>
                  <a:pt x="2380591" y="648147"/>
                </a:lnTo>
                <a:lnTo>
                  <a:pt x="1442862" y="649223"/>
                </a:lnTo>
                <a:lnTo>
                  <a:pt x="108203" y="649223"/>
                </a:lnTo>
                <a:lnTo>
                  <a:pt x="66226" y="640793"/>
                </a:lnTo>
                <a:lnTo>
                  <a:pt x="31916" y="617786"/>
                </a:lnTo>
                <a:lnTo>
                  <a:pt x="8699" y="583629"/>
                </a:lnTo>
                <a:lnTo>
                  <a:pt x="2" y="541750"/>
                </a:lnTo>
                <a:lnTo>
                  <a:pt x="0" y="378713"/>
                </a:lnTo>
                <a:lnTo>
                  <a:pt x="0" y="10820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38723" y="1513973"/>
            <a:ext cx="238125" cy="192405"/>
          </a:xfrm>
          <a:custGeom>
            <a:avLst/>
            <a:gdLst/>
            <a:ahLst/>
            <a:cxnLst/>
            <a:rect l="l" t="t" r="r" b="b"/>
            <a:pathLst>
              <a:path w="238125" h="192405">
                <a:moveTo>
                  <a:pt x="0" y="192023"/>
                </a:moveTo>
                <a:lnTo>
                  <a:pt x="237743" y="192023"/>
                </a:lnTo>
                <a:lnTo>
                  <a:pt x="23774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76466" y="1513973"/>
            <a:ext cx="1118870" cy="192405"/>
          </a:xfrm>
          <a:custGeom>
            <a:avLst/>
            <a:gdLst/>
            <a:ahLst/>
            <a:cxnLst/>
            <a:rect l="l" t="t" r="r" b="b"/>
            <a:pathLst>
              <a:path w="1118870" h="192405">
                <a:moveTo>
                  <a:pt x="0" y="192023"/>
                </a:moveTo>
                <a:lnTo>
                  <a:pt x="1118615" y="192023"/>
                </a:lnTo>
                <a:lnTo>
                  <a:pt x="1118615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95082" y="1513973"/>
            <a:ext cx="161925" cy="192405"/>
          </a:xfrm>
          <a:custGeom>
            <a:avLst/>
            <a:gdLst/>
            <a:ahLst/>
            <a:cxnLst/>
            <a:rect l="l" t="t" r="r" b="b"/>
            <a:pathLst>
              <a:path w="161925" h="192405">
                <a:moveTo>
                  <a:pt x="0" y="192023"/>
                </a:moveTo>
                <a:lnTo>
                  <a:pt x="161543" y="192023"/>
                </a:lnTo>
                <a:lnTo>
                  <a:pt x="16154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56626" y="1513973"/>
            <a:ext cx="730250" cy="192405"/>
          </a:xfrm>
          <a:custGeom>
            <a:avLst/>
            <a:gdLst/>
            <a:ahLst/>
            <a:cxnLst/>
            <a:rect l="l" t="t" r="r" b="b"/>
            <a:pathLst>
              <a:path w="730250" h="192405">
                <a:moveTo>
                  <a:pt x="0" y="192023"/>
                </a:moveTo>
                <a:lnTo>
                  <a:pt x="729995" y="192023"/>
                </a:lnTo>
                <a:lnTo>
                  <a:pt x="729995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6538" y="1517418"/>
            <a:ext cx="223139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35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_D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_I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t()</a:t>
            </a:r>
            <a:r>
              <a:rPr sz="135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ct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ions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49389" y="1719713"/>
            <a:ext cx="1582420" cy="192405"/>
          </a:xfrm>
          <a:custGeom>
            <a:avLst/>
            <a:gdLst/>
            <a:ahLst/>
            <a:cxnLst/>
            <a:rect l="l" t="t" r="r" b="b"/>
            <a:pathLst>
              <a:path w="1582420" h="192405">
                <a:moveTo>
                  <a:pt x="0" y="192023"/>
                </a:moveTo>
                <a:lnTo>
                  <a:pt x="1581911" y="192023"/>
                </a:lnTo>
                <a:lnTo>
                  <a:pt x="1581911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1302" y="1719713"/>
            <a:ext cx="647700" cy="192405"/>
          </a:xfrm>
          <a:custGeom>
            <a:avLst/>
            <a:gdLst/>
            <a:ahLst/>
            <a:cxnLst/>
            <a:rect l="l" t="t" r="r" b="b"/>
            <a:pathLst>
              <a:path w="647700" h="192405">
                <a:moveTo>
                  <a:pt x="0" y="192023"/>
                </a:moveTo>
                <a:lnTo>
                  <a:pt x="647699" y="192023"/>
                </a:lnTo>
                <a:lnTo>
                  <a:pt x="647699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37208" y="1723539"/>
            <a:ext cx="221043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allin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35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am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nc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ion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63334" y="1925453"/>
            <a:ext cx="1442086" cy="192405"/>
          </a:xfrm>
          <a:custGeom>
            <a:avLst/>
            <a:gdLst/>
            <a:ahLst/>
            <a:cxnLst/>
            <a:rect l="l" t="t" r="r" b="b"/>
            <a:pathLst>
              <a:path w="1442085" h="192405">
                <a:moveTo>
                  <a:pt x="0" y="192023"/>
                </a:moveTo>
                <a:lnTo>
                  <a:pt x="1441703" y="192023"/>
                </a:lnTo>
                <a:lnTo>
                  <a:pt x="144170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05039" y="1925453"/>
            <a:ext cx="116204" cy="192405"/>
          </a:xfrm>
          <a:custGeom>
            <a:avLst/>
            <a:gdLst/>
            <a:ahLst/>
            <a:cxnLst/>
            <a:rect l="l" t="t" r="r" b="b"/>
            <a:pathLst>
              <a:path w="116204" h="192405">
                <a:moveTo>
                  <a:pt x="0" y="192023"/>
                </a:moveTo>
                <a:lnTo>
                  <a:pt x="115823" y="192023"/>
                </a:lnTo>
                <a:lnTo>
                  <a:pt x="11582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51150" y="1929281"/>
            <a:ext cx="1583691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_D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pI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t()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06774" y="2116439"/>
            <a:ext cx="2983865" cy="885190"/>
          </a:xfrm>
          <a:custGeom>
            <a:avLst/>
            <a:gdLst/>
            <a:ahLst/>
            <a:cxnLst/>
            <a:rect l="l" t="t" r="r" b="b"/>
            <a:pathLst>
              <a:path w="2983865" h="885189">
                <a:moveTo>
                  <a:pt x="2347203" y="127650"/>
                </a:moveTo>
                <a:lnTo>
                  <a:pt x="125379" y="127653"/>
                </a:lnTo>
                <a:lnTo>
                  <a:pt x="83057" y="135228"/>
                </a:lnTo>
                <a:lnTo>
                  <a:pt x="46921" y="155670"/>
                </a:lnTo>
                <a:lnTo>
                  <a:pt x="19497" y="186456"/>
                </a:lnTo>
                <a:lnTo>
                  <a:pt x="3306" y="225062"/>
                </a:lnTo>
                <a:lnTo>
                  <a:pt x="0" y="253898"/>
                </a:lnTo>
                <a:lnTo>
                  <a:pt x="2" y="759698"/>
                </a:lnTo>
                <a:lnTo>
                  <a:pt x="7577" y="802020"/>
                </a:lnTo>
                <a:lnTo>
                  <a:pt x="28020" y="838156"/>
                </a:lnTo>
                <a:lnTo>
                  <a:pt x="58806" y="865581"/>
                </a:lnTo>
                <a:lnTo>
                  <a:pt x="97412" y="881771"/>
                </a:lnTo>
                <a:lnTo>
                  <a:pt x="126248" y="885078"/>
                </a:lnTo>
                <a:lnTo>
                  <a:pt x="2348072" y="885075"/>
                </a:lnTo>
                <a:lnTo>
                  <a:pt x="2390394" y="877500"/>
                </a:lnTo>
                <a:lnTo>
                  <a:pt x="2426529" y="857058"/>
                </a:lnTo>
                <a:lnTo>
                  <a:pt x="2453954" y="826272"/>
                </a:lnTo>
                <a:lnTo>
                  <a:pt x="2470145" y="787665"/>
                </a:lnTo>
                <a:lnTo>
                  <a:pt x="2473451" y="758830"/>
                </a:lnTo>
                <a:lnTo>
                  <a:pt x="2473451" y="443240"/>
                </a:lnTo>
                <a:lnTo>
                  <a:pt x="2691269" y="253898"/>
                </a:lnTo>
                <a:lnTo>
                  <a:pt x="2473451" y="253898"/>
                </a:lnTo>
                <a:lnTo>
                  <a:pt x="2473449" y="253029"/>
                </a:lnTo>
                <a:lnTo>
                  <a:pt x="2472509" y="238390"/>
                </a:lnTo>
                <a:lnTo>
                  <a:pt x="2460365" y="197850"/>
                </a:lnTo>
                <a:lnTo>
                  <a:pt x="2436194" y="164338"/>
                </a:lnTo>
                <a:lnTo>
                  <a:pt x="2402521" y="140377"/>
                </a:lnTo>
                <a:lnTo>
                  <a:pt x="2361869" y="128492"/>
                </a:lnTo>
                <a:lnTo>
                  <a:pt x="2347203" y="127650"/>
                </a:lnTo>
                <a:close/>
              </a:path>
              <a:path w="2983865" h="885189">
                <a:moveTo>
                  <a:pt x="2983351" y="0"/>
                </a:moveTo>
                <a:lnTo>
                  <a:pt x="2473451" y="253898"/>
                </a:lnTo>
                <a:lnTo>
                  <a:pt x="2691269" y="253898"/>
                </a:lnTo>
                <a:lnTo>
                  <a:pt x="2983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06774" y="2116439"/>
            <a:ext cx="2983865" cy="885190"/>
          </a:xfrm>
          <a:custGeom>
            <a:avLst/>
            <a:gdLst/>
            <a:ahLst/>
            <a:cxnLst/>
            <a:rect l="l" t="t" r="r" b="b"/>
            <a:pathLst>
              <a:path w="2983865" h="885189">
                <a:moveTo>
                  <a:pt x="0" y="253898"/>
                </a:moveTo>
                <a:lnTo>
                  <a:pt x="7299" y="211480"/>
                </a:lnTo>
                <a:lnTo>
                  <a:pt x="27515" y="175200"/>
                </a:lnTo>
                <a:lnTo>
                  <a:pt x="58123" y="147582"/>
                </a:lnTo>
                <a:lnTo>
                  <a:pt x="96601" y="131148"/>
                </a:lnTo>
                <a:lnTo>
                  <a:pt x="1442862" y="127650"/>
                </a:lnTo>
                <a:lnTo>
                  <a:pt x="2347203" y="127650"/>
                </a:lnTo>
                <a:lnTo>
                  <a:pt x="2389621" y="134949"/>
                </a:lnTo>
                <a:lnTo>
                  <a:pt x="2425901" y="155165"/>
                </a:lnTo>
                <a:lnTo>
                  <a:pt x="2453519" y="185774"/>
                </a:lnTo>
                <a:lnTo>
                  <a:pt x="2469953" y="224252"/>
                </a:lnTo>
                <a:lnTo>
                  <a:pt x="2473451" y="253898"/>
                </a:lnTo>
                <a:lnTo>
                  <a:pt x="2983351" y="0"/>
                </a:lnTo>
                <a:lnTo>
                  <a:pt x="2473451" y="443240"/>
                </a:lnTo>
                <a:lnTo>
                  <a:pt x="2473451" y="758830"/>
                </a:lnTo>
                <a:lnTo>
                  <a:pt x="2472609" y="773495"/>
                </a:lnTo>
                <a:lnTo>
                  <a:pt x="2460724" y="814147"/>
                </a:lnTo>
                <a:lnTo>
                  <a:pt x="2436764" y="847820"/>
                </a:lnTo>
                <a:lnTo>
                  <a:pt x="2403251" y="871991"/>
                </a:lnTo>
                <a:lnTo>
                  <a:pt x="2362711" y="884135"/>
                </a:lnTo>
                <a:lnTo>
                  <a:pt x="1442862" y="885078"/>
                </a:lnTo>
                <a:lnTo>
                  <a:pt x="126248" y="885078"/>
                </a:lnTo>
                <a:lnTo>
                  <a:pt x="83830" y="877778"/>
                </a:lnTo>
                <a:lnTo>
                  <a:pt x="47550" y="857563"/>
                </a:lnTo>
                <a:lnTo>
                  <a:pt x="19932" y="826954"/>
                </a:lnTo>
                <a:lnTo>
                  <a:pt x="3498" y="788476"/>
                </a:lnTo>
                <a:lnTo>
                  <a:pt x="2" y="759698"/>
                </a:lnTo>
                <a:lnTo>
                  <a:pt x="0" y="253898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82431" y="2324467"/>
            <a:ext cx="125095" cy="192405"/>
          </a:xfrm>
          <a:custGeom>
            <a:avLst/>
            <a:gdLst/>
            <a:ahLst/>
            <a:cxnLst/>
            <a:rect l="l" t="t" r="r" b="b"/>
            <a:pathLst>
              <a:path w="125095" h="192405">
                <a:moveTo>
                  <a:pt x="0" y="192023"/>
                </a:moveTo>
                <a:lnTo>
                  <a:pt x="124967" y="192023"/>
                </a:lnTo>
                <a:lnTo>
                  <a:pt x="124967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07399" y="2324467"/>
            <a:ext cx="523240" cy="192405"/>
          </a:xfrm>
          <a:custGeom>
            <a:avLst/>
            <a:gdLst/>
            <a:ahLst/>
            <a:cxnLst/>
            <a:rect l="l" t="t" r="r" b="b"/>
            <a:pathLst>
              <a:path w="523239" h="192405">
                <a:moveTo>
                  <a:pt x="0" y="192023"/>
                </a:moveTo>
                <a:lnTo>
                  <a:pt x="522731" y="192023"/>
                </a:lnTo>
                <a:lnTo>
                  <a:pt x="522731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30131" y="2324467"/>
            <a:ext cx="685799" cy="192405"/>
          </a:xfrm>
          <a:custGeom>
            <a:avLst/>
            <a:gdLst/>
            <a:ahLst/>
            <a:cxnLst/>
            <a:rect l="l" t="t" r="r" b="b"/>
            <a:pathLst>
              <a:path w="685800" h="192405">
                <a:moveTo>
                  <a:pt x="0" y="192023"/>
                </a:moveTo>
                <a:lnTo>
                  <a:pt x="685799" y="192023"/>
                </a:lnTo>
                <a:lnTo>
                  <a:pt x="685799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15931" y="2324467"/>
            <a:ext cx="829309" cy="192405"/>
          </a:xfrm>
          <a:custGeom>
            <a:avLst/>
            <a:gdLst/>
            <a:ahLst/>
            <a:cxnLst/>
            <a:rect l="l" t="t" r="r" b="b"/>
            <a:pathLst>
              <a:path w="829310" h="192405">
                <a:moveTo>
                  <a:pt x="0" y="192023"/>
                </a:moveTo>
                <a:lnTo>
                  <a:pt x="829055" y="192023"/>
                </a:lnTo>
                <a:lnTo>
                  <a:pt x="829055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70099" y="2328188"/>
            <a:ext cx="214503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dle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35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35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nce</a:t>
            </a:r>
            <a:r>
              <a:rPr sz="135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ameter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26626" y="2530207"/>
            <a:ext cx="2077720" cy="192405"/>
          </a:xfrm>
          <a:custGeom>
            <a:avLst/>
            <a:gdLst/>
            <a:ahLst/>
            <a:cxnLst/>
            <a:rect l="l" t="t" r="r" b="b"/>
            <a:pathLst>
              <a:path w="2077720" h="192405">
                <a:moveTo>
                  <a:pt x="0" y="192023"/>
                </a:moveTo>
                <a:lnTo>
                  <a:pt x="2077211" y="192023"/>
                </a:lnTo>
                <a:lnTo>
                  <a:pt x="2077211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14295" y="2533928"/>
            <a:ext cx="205613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35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35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35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determin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hi</a:t>
            </a:r>
            <a:r>
              <a:rPr sz="135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11387" y="2735947"/>
            <a:ext cx="923925" cy="192405"/>
          </a:xfrm>
          <a:custGeom>
            <a:avLst/>
            <a:gdLst/>
            <a:ahLst/>
            <a:cxnLst/>
            <a:rect l="l" t="t" r="r" b="b"/>
            <a:pathLst>
              <a:path w="923925" h="192405">
                <a:moveTo>
                  <a:pt x="0" y="192023"/>
                </a:moveTo>
                <a:lnTo>
                  <a:pt x="923543" y="192023"/>
                </a:lnTo>
                <a:lnTo>
                  <a:pt x="92354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34930" y="2735947"/>
            <a:ext cx="1137285" cy="192405"/>
          </a:xfrm>
          <a:custGeom>
            <a:avLst/>
            <a:gdLst/>
            <a:ahLst/>
            <a:cxnLst/>
            <a:rect l="l" t="t" r="r" b="b"/>
            <a:pathLst>
              <a:path w="1137285" h="192405">
                <a:moveTo>
                  <a:pt x="0" y="192023"/>
                </a:moveTo>
                <a:lnTo>
                  <a:pt x="1136903" y="192023"/>
                </a:lnTo>
                <a:lnTo>
                  <a:pt x="113690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99055" y="2739668"/>
            <a:ext cx="2085339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ds</a:t>
            </a:r>
            <a:r>
              <a:rPr sz="135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35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iali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ed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12870" y="3126486"/>
            <a:ext cx="3027680" cy="704215"/>
          </a:xfrm>
          <a:custGeom>
            <a:avLst/>
            <a:gdLst/>
            <a:ahLst/>
            <a:cxnLst/>
            <a:rect l="l" t="t" r="r" b="b"/>
            <a:pathLst>
              <a:path w="3027679" h="704214">
                <a:moveTo>
                  <a:pt x="0" y="117347"/>
                </a:moveTo>
                <a:lnTo>
                  <a:pt x="7825" y="75154"/>
                </a:lnTo>
                <a:lnTo>
                  <a:pt x="29345" y="39749"/>
                </a:lnTo>
                <a:lnTo>
                  <a:pt x="61628" y="14063"/>
                </a:lnTo>
                <a:lnTo>
                  <a:pt x="101742" y="1030"/>
                </a:lnTo>
                <a:lnTo>
                  <a:pt x="1291711" y="0"/>
                </a:lnTo>
                <a:lnTo>
                  <a:pt x="2097023" y="0"/>
                </a:lnTo>
                <a:lnTo>
                  <a:pt x="2139217" y="7825"/>
                </a:lnTo>
                <a:lnTo>
                  <a:pt x="2174622" y="29345"/>
                </a:lnTo>
                <a:lnTo>
                  <a:pt x="2200308" y="61628"/>
                </a:lnTo>
                <a:lnTo>
                  <a:pt x="2213341" y="101742"/>
                </a:lnTo>
                <a:lnTo>
                  <a:pt x="2214371" y="117347"/>
                </a:lnTo>
                <a:lnTo>
                  <a:pt x="3027060" y="330067"/>
                </a:lnTo>
                <a:lnTo>
                  <a:pt x="2214371" y="293369"/>
                </a:lnTo>
                <a:lnTo>
                  <a:pt x="2214371" y="586739"/>
                </a:lnTo>
                <a:lnTo>
                  <a:pt x="2213466" y="601377"/>
                </a:lnTo>
                <a:lnTo>
                  <a:pt x="2200750" y="641634"/>
                </a:lnTo>
                <a:lnTo>
                  <a:pt x="2175316" y="674125"/>
                </a:lnTo>
                <a:lnTo>
                  <a:pt x="2140097" y="695919"/>
                </a:lnTo>
                <a:lnTo>
                  <a:pt x="2098024" y="704083"/>
                </a:lnTo>
                <a:lnTo>
                  <a:pt x="1291711" y="704087"/>
                </a:lnTo>
                <a:lnTo>
                  <a:pt x="117347" y="704087"/>
                </a:lnTo>
                <a:lnTo>
                  <a:pt x="75154" y="696262"/>
                </a:lnTo>
                <a:lnTo>
                  <a:pt x="39749" y="674742"/>
                </a:lnTo>
                <a:lnTo>
                  <a:pt x="14063" y="642459"/>
                </a:lnTo>
                <a:lnTo>
                  <a:pt x="1030" y="602345"/>
                </a:lnTo>
                <a:lnTo>
                  <a:pt x="4" y="587740"/>
                </a:lnTo>
                <a:lnTo>
                  <a:pt x="0" y="11734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70004" y="3179430"/>
            <a:ext cx="1143000" cy="192405"/>
          </a:xfrm>
          <a:custGeom>
            <a:avLst/>
            <a:gdLst/>
            <a:ahLst/>
            <a:cxnLst/>
            <a:rect l="l" t="t" r="r" b="b"/>
            <a:pathLst>
              <a:path w="1143000" h="192404">
                <a:moveTo>
                  <a:pt x="0" y="192023"/>
                </a:moveTo>
                <a:lnTo>
                  <a:pt x="1142999" y="192023"/>
                </a:lnTo>
                <a:lnTo>
                  <a:pt x="1142999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13005" y="3179430"/>
            <a:ext cx="399415" cy="192405"/>
          </a:xfrm>
          <a:custGeom>
            <a:avLst/>
            <a:gdLst/>
            <a:ahLst/>
            <a:cxnLst/>
            <a:rect l="l" t="t" r="r" b="b"/>
            <a:pathLst>
              <a:path w="399414" h="192404">
                <a:moveTo>
                  <a:pt x="0" y="192023"/>
                </a:moveTo>
                <a:lnTo>
                  <a:pt x="399287" y="192023"/>
                </a:lnTo>
                <a:lnTo>
                  <a:pt x="399287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57806" y="3183533"/>
            <a:ext cx="152273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nit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ali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ze</a:t>
            </a:r>
            <a:r>
              <a:rPr sz="135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35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lines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09857" y="3385170"/>
            <a:ext cx="685799" cy="192405"/>
          </a:xfrm>
          <a:custGeom>
            <a:avLst/>
            <a:gdLst/>
            <a:ahLst/>
            <a:cxnLst/>
            <a:rect l="l" t="t" r="r" b="b"/>
            <a:pathLst>
              <a:path w="685800" h="192404">
                <a:moveTo>
                  <a:pt x="0" y="192023"/>
                </a:moveTo>
                <a:lnTo>
                  <a:pt x="685799" y="192023"/>
                </a:lnTo>
                <a:lnTo>
                  <a:pt x="685799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95656" y="3385170"/>
            <a:ext cx="181610" cy="192405"/>
          </a:xfrm>
          <a:custGeom>
            <a:avLst/>
            <a:gdLst/>
            <a:ahLst/>
            <a:cxnLst/>
            <a:rect l="l" t="t" r="r" b="b"/>
            <a:pathLst>
              <a:path w="181610" h="192404">
                <a:moveTo>
                  <a:pt x="0" y="192023"/>
                </a:moveTo>
                <a:lnTo>
                  <a:pt x="181355" y="192023"/>
                </a:lnTo>
                <a:lnTo>
                  <a:pt x="181355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97659" y="3389273"/>
            <a:ext cx="84518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ele</a:t>
            </a:r>
            <a:r>
              <a:rPr sz="135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35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408688" y="3590910"/>
            <a:ext cx="1222375" cy="192405"/>
          </a:xfrm>
          <a:custGeom>
            <a:avLst/>
            <a:gdLst/>
            <a:ahLst/>
            <a:cxnLst/>
            <a:rect l="l" t="t" r="r" b="b"/>
            <a:pathLst>
              <a:path w="1222375" h="192404">
                <a:moveTo>
                  <a:pt x="0" y="192023"/>
                </a:moveTo>
                <a:lnTo>
                  <a:pt x="1222247" y="192023"/>
                </a:lnTo>
                <a:lnTo>
                  <a:pt x="1222247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6488" y="3595014"/>
            <a:ext cx="12484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2C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845807" y="1452371"/>
            <a:ext cx="5266944" cy="5375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61632" y="1569720"/>
            <a:ext cx="5035550" cy="5140960"/>
          </a:xfrm>
          <a:custGeom>
            <a:avLst/>
            <a:gdLst/>
            <a:ahLst/>
            <a:cxnLst/>
            <a:rect l="l" t="t" r="r" b="b"/>
            <a:pathLst>
              <a:path w="5035550" h="5140959">
                <a:moveTo>
                  <a:pt x="0" y="5140451"/>
                </a:moveTo>
                <a:lnTo>
                  <a:pt x="5035295" y="5140451"/>
                </a:lnTo>
                <a:lnTo>
                  <a:pt x="5035295" y="0"/>
                </a:lnTo>
                <a:lnTo>
                  <a:pt x="0" y="0"/>
                </a:lnTo>
                <a:lnTo>
                  <a:pt x="0" y="5140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41266" y="1619311"/>
            <a:ext cx="2552065" cy="739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801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L_D</a:t>
            </a:r>
            <a:r>
              <a:rPr sz="801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C_</a:t>
            </a:r>
            <a:r>
              <a:rPr sz="801" b="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(D</a:t>
            </a:r>
            <a:r>
              <a:rPr sz="801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_Ha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nd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Typ</a:t>
            </a:r>
            <a:r>
              <a:rPr sz="801" b="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f*</a:t>
            </a:r>
            <a:r>
              <a:rPr sz="801" b="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hda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{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peDe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80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68586"/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f(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hda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c-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&gt;Ins</a:t>
            </a:r>
            <a:r>
              <a:rPr sz="801" b="1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nc</a:t>
            </a:r>
            <a:r>
              <a:rPr sz="801" b="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=D</a:t>
            </a:r>
            <a:r>
              <a:rPr sz="801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{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/*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SER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BEGIN</a:t>
            </a:r>
            <a:r>
              <a:rPr sz="80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97654" y="2473131"/>
            <a:ext cx="1782445" cy="369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/*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SER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80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7049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/*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eriphera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ck</a:t>
            </a:r>
            <a:r>
              <a:rPr sz="801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enabl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70491"/>
            <a:r>
              <a:rPr sz="801" u="sng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801" u="sng" dirty="0">
                <a:solidFill>
                  <a:prstClr val="black"/>
                </a:solidFill>
                <a:latin typeface="Times New Roman"/>
                <a:cs typeface="Times New Roman"/>
              </a:rPr>
              <a:t>  </a:t>
            </a:r>
            <a:r>
              <a:rPr sz="801" u="sng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L_RCC_D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C_CL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AB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55567" y="2960812"/>
            <a:ext cx="2268220" cy="8626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1007192">
              <a:tabLst>
                <a:tab pos="349279" algn="l"/>
              </a:tabLst>
            </a:pP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**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AC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Con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igura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ion</a:t>
            </a:r>
            <a:r>
              <a:rPr sz="80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PA4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------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T1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 marR="508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ct.P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N_4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ct.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od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O_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tS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ct.Pull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O_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ULL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OA,</a:t>
            </a:r>
            <a:r>
              <a:rPr sz="80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GP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);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155567" y="3936428"/>
            <a:ext cx="1069340" cy="123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/*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eriphera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u="sng" spc="-5" dirty="0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sz="801" u="sng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u="sng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55568" y="4180267"/>
            <a:ext cx="3597910" cy="1725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764603"/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ce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1_Channel2;</a:t>
            </a:r>
            <a:r>
              <a:rPr sz="80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Reque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80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_R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EQ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EST_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9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Dir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io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eriph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NC_D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ISAB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NC_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AB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 marR="5081"/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eriphDa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gn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ATAA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IG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801" spc="2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gn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ATAA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IG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801" spc="3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r>
              <a:rPr sz="80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od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_C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RCUL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.P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rio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ITY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if</a:t>
            </a:r>
            <a:r>
              <a:rPr sz="801" b="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(H</a:t>
            </a:r>
            <a:r>
              <a:rPr sz="801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801" b="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b="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(&amp;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b="1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a_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sz="801" b="1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b="1" spc="-5" dirty="0">
                <a:solidFill>
                  <a:prstClr val="black"/>
                </a:solidFill>
                <a:latin typeface="Arial"/>
                <a:cs typeface="Arial"/>
              </a:rPr>
              <a:t>_c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h1)</a:t>
            </a:r>
            <a:r>
              <a:rPr sz="801" b="1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b="1" spc="-20" dirty="0">
                <a:solidFill>
                  <a:prstClr val="black"/>
                </a:solidFill>
                <a:latin typeface="Arial"/>
                <a:cs typeface="Arial"/>
              </a:rPr>
              <a:t>!</a:t>
            </a:r>
            <a:r>
              <a:rPr sz="801" b="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801" b="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b="1" i="1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801" b="1" i="1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801" b="1" i="1" spc="-5" dirty="0">
                <a:solidFill>
                  <a:prstClr val="black"/>
                </a:solidFill>
                <a:latin typeface="Arial"/>
                <a:cs typeface="Arial"/>
              </a:rPr>
              <a:t>OK</a:t>
            </a:r>
            <a:r>
              <a:rPr sz="801" b="1" i="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{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rror_Handle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();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}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u="sng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801" u="sng" dirty="0">
                <a:solidFill>
                  <a:prstClr val="black"/>
                </a:solidFill>
                <a:latin typeface="Times New Roman"/>
                <a:cs typeface="Times New Roman"/>
              </a:rPr>
              <a:t>  </a:t>
            </a:r>
            <a:r>
              <a:rPr sz="801" u="sng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L_L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(hda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c,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_Handle1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hd</a:t>
            </a:r>
            <a:r>
              <a:rPr sz="801"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a_da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1)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;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41267" y="6009390"/>
            <a:ext cx="1942464" cy="616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/*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SER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BEGIN</a:t>
            </a:r>
            <a:r>
              <a:rPr sz="80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80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/*</a:t>
            </a:r>
            <a:r>
              <a:rPr sz="80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SER</a:t>
            </a:r>
            <a:r>
              <a:rPr sz="80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C_</a:t>
            </a:r>
            <a:r>
              <a:rPr sz="80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ni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80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80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801" spc="-5" dirty="0">
                <a:solidFill>
                  <a:prstClr val="black"/>
                </a:solidFill>
                <a:latin typeface="Arial"/>
                <a:cs typeface="Arial"/>
              </a:rPr>
              <a:t>*/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68586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}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  <a:p>
            <a:pPr marL="12701"/>
            <a:r>
              <a:rPr sz="801" dirty="0">
                <a:solidFill>
                  <a:prstClr val="black"/>
                </a:solidFill>
                <a:latin typeface="Arial"/>
                <a:cs typeface="Arial"/>
              </a:rPr>
              <a:t>}</a:t>
            </a:r>
            <a:endParaRPr sz="8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064503" y="3301747"/>
            <a:ext cx="2862580" cy="567054"/>
          </a:xfrm>
          <a:custGeom>
            <a:avLst/>
            <a:gdLst/>
            <a:ahLst/>
            <a:cxnLst/>
            <a:rect l="l" t="t" r="r" b="b"/>
            <a:pathLst>
              <a:path w="2862579" h="567054">
                <a:moveTo>
                  <a:pt x="0" y="94487"/>
                </a:moveTo>
                <a:lnTo>
                  <a:pt x="9566" y="53000"/>
                </a:lnTo>
                <a:lnTo>
                  <a:pt x="35257" y="20856"/>
                </a:lnTo>
                <a:lnTo>
                  <a:pt x="72564" y="2555"/>
                </a:lnTo>
                <a:lnTo>
                  <a:pt x="2767583" y="0"/>
                </a:lnTo>
                <a:lnTo>
                  <a:pt x="2782173" y="1117"/>
                </a:lnTo>
                <a:lnTo>
                  <a:pt x="2821046" y="16552"/>
                </a:lnTo>
                <a:lnTo>
                  <a:pt x="2849075" y="46612"/>
                </a:lnTo>
                <a:lnTo>
                  <a:pt x="2861764" y="86797"/>
                </a:lnTo>
                <a:lnTo>
                  <a:pt x="2862071" y="472439"/>
                </a:lnTo>
                <a:lnTo>
                  <a:pt x="2860954" y="487026"/>
                </a:lnTo>
                <a:lnTo>
                  <a:pt x="2845519" y="525896"/>
                </a:lnTo>
                <a:lnTo>
                  <a:pt x="2815459" y="553928"/>
                </a:lnTo>
                <a:lnTo>
                  <a:pt x="2775273" y="566619"/>
                </a:lnTo>
                <a:lnTo>
                  <a:pt x="94487" y="566927"/>
                </a:lnTo>
                <a:lnTo>
                  <a:pt x="79905" y="565809"/>
                </a:lnTo>
                <a:lnTo>
                  <a:pt x="41038" y="550370"/>
                </a:lnTo>
                <a:lnTo>
                  <a:pt x="13002" y="520309"/>
                </a:lnTo>
                <a:lnTo>
                  <a:pt x="308" y="480127"/>
                </a:lnTo>
                <a:lnTo>
                  <a:pt x="0" y="94487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61455" y="4149090"/>
            <a:ext cx="3738878" cy="1831975"/>
          </a:xfrm>
          <a:custGeom>
            <a:avLst/>
            <a:gdLst/>
            <a:ahLst/>
            <a:cxnLst/>
            <a:rect l="l" t="t" r="r" b="b"/>
            <a:pathLst>
              <a:path w="3738879" h="1831975">
                <a:moveTo>
                  <a:pt x="0" y="168152"/>
                </a:moveTo>
                <a:lnTo>
                  <a:pt x="5562" y="125114"/>
                </a:lnTo>
                <a:lnTo>
                  <a:pt x="21297" y="86204"/>
                </a:lnTo>
                <a:lnTo>
                  <a:pt x="45780" y="52845"/>
                </a:lnTo>
                <a:lnTo>
                  <a:pt x="77585" y="26464"/>
                </a:lnTo>
                <a:lnTo>
                  <a:pt x="115286" y="8485"/>
                </a:lnTo>
                <a:lnTo>
                  <a:pt x="157456" y="335"/>
                </a:lnTo>
                <a:lnTo>
                  <a:pt x="3570213" y="0"/>
                </a:lnTo>
                <a:lnTo>
                  <a:pt x="3584929" y="635"/>
                </a:lnTo>
                <a:lnTo>
                  <a:pt x="3626749" y="9746"/>
                </a:lnTo>
                <a:lnTo>
                  <a:pt x="3663968" y="28554"/>
                </a:lnTo>
                <a:lnTo>
                  <a:pt x="3695161" y="55634"/>
                </a:lnTo>
                <a:lnTo>
                  <a:pt x="3718902" y="89561"/>
                </a:lnTo>
                <a:lnTo>
                  <a:pt x="3733764" y="128910"/>
                </a:lnTo>
                <a:lnTo>
                  <a:pt x="3738371" y="1663659"/>
                </a:lnTo>
                <a:lnTo>
                  <a:pt x="3737736" y="1678381"/>
                </a:lnTo>
                <a:lnTo>
                  <a:pt x="3728626" y="1720213"/>
                </a:lnTo>
                <a:lnTo>
                  <a:pt x="3709820" y="1757438"/>
                </a:lnTo>
                <a:lnTo>
                  <a:pt x="3682743" y="1788632"/>
                </a:lnTo>
                <a:lnTo>
                  <a:pt x="3648821" y="1812372"/>
                </a:lnTo>
                <a:lnTo>
                  <a:pt x="3609479" y="1827236"/>
                </a:lnTo>
                <a:lnTo>
                  <a:pt x="168158" y="1831847"/>
                </a:lnTo>
                <a:lnTo>
                  <a:pt x="153443" y="1831212"/>
                </a:lnTo>
                <a:lnTo>
                  <a:pt x="111628" y="1822104"/>
                </a:lnTo>
                <a:lnTo>
                  <a:pt x="74411" y="1803300"/>
                </a:lnTo>
                <a:lnTo>
                  <a:pt x="43220" y="1776223"/>
                </a:lnTo>
                <a:lnTo>
                  <a:pt x="19478" y="1742296"/>
                </a:lnTo>
                <a:lnTo>
                  <a:pt x="4612" y="1702943"/>
                </a:lnTo>
                <a:lnTo>
                  <a:pt x="0" y="168152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037068" y="1971294"/>
            <a:ext cx="2863850" cy="181610"/>
          </a:xfrm>
          <a:custGeom>
            <a:avLst/>
            <a:gdLst/>
            <a:ahLst/>
            <a:cxnLst/>
            <a:rect l="l" t="t" r="r" b="b"/>
            <a:pathLst>
              <a:path w="2863850" h="181610">
                <a:moveTo>
                  <a:pt x="0" y="30236"/>
                </a:moveTo>
                <a:lnTo>
                  <a:pt x="3321" y="16490"/>
                </a:lnTo>
                <a:lnTo>
                  <a:pt x="12179" y="6016"/>
                </a:lnTo>
                <a:lnTo>
                  <a:pt x="24917" y="470"/>
                </a:lnTo>
                <a:lnTo>
                  <a:pt x="2833359" y="0"/>
                </a:lnTo>
                <a:lnTo>
                  <a:pt x="2847105" y="3321"/>
                </a:lnTo>
                <a:lnTo>
                  <a:pt x="2857579" y="12179"/>
                </a:lnTo>
                <a:lnTo>
                  <a:pt x="2863125" y="24917"/>
                </a:lnTo>
                <a:lnTo>
                  <a:pt x="2863595" y="151119"/>
                </a:lnTo>
                <a:lnTo>
                  <a:pt x="2860274" y="164865"/>
                </a:lnTo>
                <a:lnTo>
                  <a:pt x="2851416" y="175339"/>
                </a:lnTo>
                <a:lnTo>
                  <a:pt x="2838678" y="180885"/>
                </a:lnTo>
                <a:lnTo>
                  <a:pt x="30236" y="181355"/>
                </a:lnTo>
                <a:lnTo>
                  <a:pt x="16490" y="178034"/>
                </a:lnTo>
                <a:lnTo>
                  <a:pt x="6016" y="169176"/>
                </a:lnTo>
                <a:lnTo>
                  <a:pt x="470" y="156438"/>
                </a:lnTo>
                <a:lnTo>
                  <a:pt x="0" y="30236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91534" y="3964686"/>
            <a:ext cx="3061970" cy="695324"/>
          </a:xfrm>
          <a:custGeom>
            <a:avLst/>
            <a:gdLst/>
            <a:ahLst/>
            <a:cxnLst/>
            <a:rect l="l" t="t" r="r" b="b"/>
            <a:pathLst>
              <a:path w="3061970" h="695325">
                <a:moveTo>
                  <a:pt x="2098547" y="0"/>
                </a:moveTo>
                <a:lnTo>
                  <a:pt x="1291711" y="0"/>
                </a:lnTo>
                <a:lnTo>
                  <a:pt x="102650" y="739"/>
                </a:lnTo>
                <a:lnTo>
                  <a:pt x="62228" y="13102"/>
                </a:lnTo>
                <a:lnTo>
                  <a:pt x="29651" y="38398"/>
                </a:lnTo>
                <a:lnTo>
                  <a:pt x="7911" y="73636"/>
                </a:lnTo>
                <a:lnTo>
                  <a:pt x="0" y="115823"/>
                </a:lnTo>
                <a:lnTo>
                  <a:pt x="739" y="592293"/>
                </a:lnTo>
                <a:lnTo>
                  <a:pt x="13102" y="632715"/>
                </a:lnTo>
                <a:lnTo>
                  <a:pt x="38398" y="665292"/>
                </a:lnTo>
                <a:lnTo>
                  <a:pt x="73636" y="687032"/>
                </a:lnTo>
                <a:lnTo>
                  <a:pt x="115823" y="694943"/>
                </a:lnTo>
                <a:lnTo>
                  <a:pt x="1291711" y="694943"/>
                </a:lnTo>
                <a:lnTo>
                  <a:pt x="2111721" y="694204"/>
                </a:lnTo>
                <a:lnTo>
                  <a:pt x="2152143" y="681841"/>
                </a:lnTo>
                <a:lnTo>
                  <a:pt x="2184720" y="656545"/>
                </a:lnTo>
                <a:lnTo>
                  <a:pt x="2206460" y="621307"/>
                </a:lnTo>
                <a:lnTo>
                  <a:pt x="2214371" y="579119"/>
                </a:lnTo>
                <a:lnTo>
                  <a:pt x="2214371" y="289559"/>
                </a:lnTo>
                <a:lnTo>
                  <a:pt x="2881218" y="289559"/>
                </a:lnTo>
                <a:lnTo>
                  <a:pt x="2214371" y="115823"/>
                </a:lnTo>
                <a:lnTo>
                  <a:pt x="2213632" y="102650"/>
                </a:lnTo>
                <a:lnTo>
                  <a:pt x="2211133" y="88489"/>
                </a:lnTo>
                <a:lnTo>
                  <a:pt x="2194126" y="50350"/>
                </a:lnTo>
                <a:lnTo>
                  <a:pt x="2165184" y="21053"/>
                </a:lnTo>
                <a:lnTo>
                  <a:pt x="2127297" y="3590"/>
                </a:lnTo>
                <a:lnTo>
                  <a:pt x="2113197" y="916"/>
                </a:lnTo>
                <a:lnTo>
                  <a:pt x="2098547" y="0"/>
                </a:lnTo>
                <a:close/>
              </a:path>
              <a:path w="3061970" h="695325">
                <a:moveTo>
                  <a:pt x="2881218" y="289559"/>
                </a:moveTo>
                <a:lnTo>
                  <a:pt x="2214371" y="289559"/>
                </a:lnTo>
                <a:lnTo>
                  <a:pt x="3061594" y="336554"/>
                </a:lnTo>
                <a:lnTo>
                  <a:pt x="2881218" y="289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1534" y="3964686"/>
            <a:ext cx="3061970" cy="695324"/>
          </a:xfrm>
          <a:custGeom>
            <a:avLst/>
            <a:gdLst/>
            <a:ahLst/>
            <a:cxnLst/>
            <a:rect l="l" t="t" r="r" b="b"/>
            <a:pathLst>
              <a:path w="3061970" h="695325">
                <a:moveTo>
                  <a:pt x="0" y="115823"/>
                </a:moveTo>
                <a:lnTo>
                  <a:pt x="7911" y="73636"/>
                </a:lnTo>
                <a:lnTo>
                  <a:pt x="29651" y="38398"/>
                </a:lnTo>
                <a:lnTo>
                  <a:pt x="62228" y="13102"/>
                </a:lnTo>
                <a:lnTo>
                  <a:pt x="102650" y="739"/>
                </a:lnTo>
                <a:lnTo>
                  <a:pt x="1291711" y="0"/>
                </a:lnTo>
                <a:lnTo>
                  <a:pt x="2098547" y="0"/>
                </a:lnTo>
                <a:lnTo>
                  <a:pt x="2140735" y="7911"/>
                </a:lnTo>
                <a:lnTo>
                  <a:pt x="2175973" y="29651"/>
                </a:lnTo>
                <a:lnTo>
                  <a:pt x="2201269" y="62228"/>
                </a:lnTo>
                <a:lnTo>
                  <a:pt x="2213632" y="102650"/>
                </a:lnTo>
                <a:lnTo>
                  <a:pt x="2214371" y="115823"/>
                </a:lnTo>
                <a:lnTo>
                  <a:pt x="3061594" y="336554"/>
                </a:lnTo>
                <a:lnTo>
                  <a:pt x="2214371" y="289559"/>
                </a:lnTo>
                <a:lnTo>
                  <a:pt x="2214371" y="579119"/>
                </a:lnTo>
                <a:lnTo>
                  <a:pt x="2213455" y="593769"/>
                </a:lnTo>
                <a:lnTo>
                  <a:pt x="2200602" y="633973"/>
                </a:lnTo>
                <a:lnTo>
                  <a:pt x="2174917" y="666229"/>
                </a:lnTo>
                <a:lnTo>
                  <a:pt x="2139393" y="687547"/>
                </a:lnTo>
                <a:lnTo>
                  <a:pt x="1291711" y="694943"/>
                </a:lnTo>
                <a:lnTo>
                  <a:pt x="115823" y="694943"/>
                </a:lnTo>
                <a:lnTo>
                  <a:pt x="73636" y="687032"/>
                </a:lnTo>
                <a:lnTo>
                  <a:pt x="38398" y="665292"/>
                </a:lnTo>
                <a:lnTo>
                  <a:pt x="13102" y="632715"/>
                </a:lnTo>
                <a:lnTo>
                  <a:pt x="739" y="592293"/>
                </a:lnTo>
                <a:lnTo>
                  <a:pt x="0" y="115823"/>
                </a:lnTo>
                <a:close/>
              </a:path>
            </a:pathLst>
          </a:custGeom>
          <a:ln w="25907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52656" y="4013073"/>
            <a:ext cx="666115" cy="192405"/>
          </a:xfrm>
          <a:custGeom>
            <a:avLst/>
            <a:gdLst/>
            <a:ahLst/>
            <a:cxnLst/>
            <a:rect l="l" t="t" r="r" b="b"/>
            <a:pathLst>
              <a:path w="666114" h="192404">
                <a:moveTo>
                  <a:pt x="0" y="192023"/>
                </a:moveTo>
                <a:lnTo>
                  <a:pt x="665987" y="192023"/>
                </a:lnTo>
                <a:lnTo>
                  <a:pt x="665987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818644" y="4013073"/>
            <a:ext cx="1068706" cy="192405"/>
          </a:xfrm>
          <a:custGeom>
            <a:avLst/>
            <a:gdLst/>
            <a:ahLst/>
            <a:cxnLst/>
            <a:rect l="l" t="t" r="r" b="b"/>
            <a:pathLst>
              <a:path w="1068704" h="192404">
                <a:moveTo>
                  <a:pt x="0" y="192023"/>
                </a:moveTo>
                <a:lnTo>
                  <a:pt x="1068323" y="192023"/>
                </a:lnTo>
                <a:lnTo>
                  <a:pt x="1068323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40458" y="4017162"/>
            <a:ext cx="171513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nit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ali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ze</a:t>
            </a:r>
            <a:r>
              <a:rPr sz="135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588519" y="4218814"/>
            <a:ext cx="685799" cy="192405"/>
          </a:xfrm>
          <a:custGeom>
            <a:avLst/>
            <a:gdLst/>
            <a:ahLst/>
            <a:cxnLst/>
            <a:rect l="l" t="t" r="r" b="b"/>
            <a:pathLst>
              <a:path w="685800" h="192404">
                <a:moveTo>
                  <a:pt x="0" y="192023"/>
                </a:moveTo>
                <a:lnTo>
                  <a:pt x="685799" y="192023"/>
                </a:lnTo>
                <a:lnTo>
                  <a:pt x="685799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274319" y="4218814"/>
            <a:ext cx="181610" cy="192405"/>
          </a:xfrm>
          <a:custGeom>
            <a:avLst/>
            <a:gdLst/>
            <a:ahLst/>
            <a:cxnLst/>
            <a:rect l="l" t="t" r="r" b="b"/>
            <a:pathLst>
              <a:path w="181610" h="192404">
                <a:moveTo>
                  <a:pt x="0" y="192023"/>
                </a:moveTo>
                <a:lnTo>
                  <a:pt x="181355" y="192023"/>
                </a:lnTo>
                <a:lnTo>
                  <a:pt x="181355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76322" y="4222902"/>
            <a:ext cx="84518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ele</a:t>
            </a:r>
            <a:r>
              <a:rPr sz="135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35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35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87352" y="4424554"/>
            <a:ext cx="1222375" cy="192405"/>
          </a:xfrm>
          <a:custGeom>
            <a:avLst/>
            <a:gdLst/>
            <a:ahLst/>
            <a:cxnLst/>
            <a:rect l="l" t="t" r="r" b="b"/>
            <a:pathLst>
              <a:path w="1222375" h="192404">
                <a:moveTo>
                  <a:pt x="0" y="192023"/>
                </a:moveTo>
                <a:lnTo>
                  <a:pt x="1222247" y="192023"/>
                </a:lnTo>
                <a:lnTo>
                  <a:pt x="1222247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375154" y="4428895"/>
            <a:ext cx="12484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2C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35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35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35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3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2792" y="1406387"/>
            <a:ext cx="263525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HAL_DAC_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ni</a:t>
            </a:r>
            <a:r>
              <a:rPr sz="2600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()</a:t>
            </a:r>
            <a:r>
              <a:rPr sz="26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fun</a:t>
            </a:r>
            <a:r>
              <a:rPr sz="26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600" dirty="0">
                <a:solidFill>
                  <a:srgbClr val="001F52"/>
                </a:solidFill>
                <a:latin typeface="Arial"/>
                <a:cs typeface="Arial"/>
              </a:rPr>
              <a:t>tion</a:t>
            </a:r>
            <a:r>
              <a:rPr sz="2600"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1F52"/>
                </a:solidFill>
                <a:latin typeface="Arial"/>
                <a:cs typeface="Arial"/>
              </a:rPr>
              <a:t>details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6689" y="2326386"/>
            <a:ext cx="2161540" cy="161583"/>
          </a:xfrm>
          <a:prstGeom prst="rect">
            <a:avLst/>
          </a:prstGeom>
          <a:solidFill>
            <a:srgbClr val="39A8DC"/>
          </a:solidFill>
          <a:ln w="25907">
            <a:solidFill>
              <a:srgbClr val="277A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40091"/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L_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_In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0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-1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art</a:t>
            </a:r>
            <a:endParaRPr sz="10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4098" y="2861311"/>
            <a:ext cx="2161540" cy="269875"/>
          </a:xfrm>
          <a:custGeom>
            <a:avLst/>
            <a:gdLst/>
            <a:ahLst/>
            <a:cxnLst/>
            <a:rect l="l" t="t" r="r" b="b"/>
            <a:pathLst>
              <a:path w="2161540" h="269875">
                <a:moveTo>
                  <a:pt x="0" y="269747"/>
                </a:moveTo>
                <a:lnTo>
                  <a:pt x="2161031" y="269747"/>
                </a:lnTo>
                <a:lnTo>
                  <a:pt x="2161031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84098" y="2861311"/>
            <a:ext cx="2161540" cy="269875"/>
          </a:xfrm>
          <a:custGeom>
            <a:avLst/>
            <a:gdLst/>
            <a:ahLst/>
            <a:cxnLst/>
            <a:rect l="l" t="t" r="r" b="b"/>
            <a:pathLst>
              <a:path w="2161540" h="269875">
                <a:moveTo>
                  <a:pt x="0" y="269747"/>
                </a:moveTo>
                <a:lnTo>
                  <a:pt x="2161031" y="269747"/>
                </a:lnTo>
                <a:lnTo>
                  <a:pt x="2161031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92224" y="2916121"/>
            <a:ext cx="17418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L_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DAC_Ms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t()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start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89737" y="4511802"/>
            <a:ext cx="2161540" cy="269875"/>
          </a:xfrm>
          <a:custGeom>
            <a:avLst/>
            <a:gdLst/>
            <a:ahLst/>
            <a:cxnLst/>
            <a:rect l="l" t="t" r="r" b="b"/>
            <a:pathLst>
              <a:path w="2161540" h="269875">
                <a:moveTo>
                  <a:pt x="0" y="269747"/>
                </a:moveTo>
                <a:lnTo>
                  <a:pt x="2161031" y="269747"/>
                </a:lnTo>
                <a:lnTo>
                  <a:pt x="2161031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89737" y="4511802"/>
            <a:ext cx="2161540" cy="269875"/>
          </a:xfrm>
          <a:custGeom>
            <a:avLst/>
            <a:gdLst/>
            <a:ahLst/>
            <a:cxnLst/>
            <a:rect l="l" t="t" r="r" b="b"/>
            <a:pathLst>
              <a:path w="2161540" h="269875">
                <a:moveTo>
                  <a:pt x="0" y="269747"/>
                </a:moveTo>
                <a:lnTo>
                  <a:pt x="2161031" y="269747"/>
                </a:lnTo>
                <a:lnTo>
                  <a:pt x="2161031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62765" y="4567257"/>
            <a:ext cx="14135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_DAC_I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109473" y="2574037"/>
            <a:ext cx="315467" cy="470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207068" y="2596133"/>
            <a:ext cx="120650" cy="270511"/>
          </a:xfrm>
          <a:custGeom>
            <a:avLst/>
            <a:gdLst/>
            <a:ahLst/>
            <a:cxnLst/>
            <a:rect l="l" t="t" r="r" b="b"/>
            <a:pathLst>
              <a:path w="120650" h="270510">
                <a:moveTo>
                  <a:pt x="14453" y="151881"/>
                </a:moveTo>
                <a:lnTo>
                  <a:pt x="8272" y="155447"/>
                </a:lnTo>
                <a:lnTo>
                  <a:pt x="2081" y="159136"/>
                </a:lnTo>
                <a:lnTo>
                  <a:pt x="0" y="166999"/>
                </a:lnTo>
                <a:lnTo>
                  <a:pt x="3605" y="173217"/>
                </a:lnTo>
                <a:lnTo>
                  <a:pt x="60137" y="270113"/>
                </a:lnTo>
                <a:lnTo>
                  <a:pt x="75160" y="244358"/>
                </a:lnTo>
                <a:lnTo>
                  <a:pt x="47183" y="244358"/>
                </a:lnTo>
                <a:lnTo>
                  <a:pt x="47183" y="196482"/>
                </a:lnTo>
                <a:lnTo>
                  <a:pt x="22381" y="153923"/>
                </a:lnTo>
                <a:lnTo>
                  <a:pt x="14453" y="151881"/>
                </a:lnTo>
                <a:close/>
              </a:path>
              <a:path w="120650" h="270510">
                <a:moveTo>
                  <a:pt x="47183" y="196482"/>
                </a:moveTo>
                <a:lnTo>
                  <a:pt x="47183" y="244358"/>
                </a:lnTo>
                <a:lnTo>
                  <a:pt x="73091" y="244358"/>
                </a:lnTo>
                <a:lnTo>
                  <a:pt x="73091" y="237865"/>
                </a:lnTo>
                <a:lnTo>
                  <a:pt x="48944" y="237865"/>
                </a:lnTo>
                <a:lnTo>
                  <a:pt x="60133" y="218689"/>
                </a:lnTo>
                <a:lnTo>
                  <a:pt x="47183" y="196482"/>
                </a:lnTo>
                <a:close/>
              </a:path>
              <a:path w="120650" h="270510">
                <a:moveTo>
                  <a:pt x="105857" y="151881"/>
                </a:moveTo>
                <a:lnTo>
                  <a:pt x="97856" y="153923"/>
                </a:lnTo>
                <a:lnTo>
                  <a:pt x="94295" y="160141"/>
                </a:lnTo>
                <a:lnTo>
                  <a:pt x="73091" y="196482"/>
                </a:lnTo>
                <a:lnTo>
                  <a:pt x="73091" y="244358"/>
                </a:lnTo>
                <a:lnTo>
                  <a:pt x="75160" y="244358"/>
                </a:lnTo>
                <a:lnTo>
                  <a:pt x="116656" y="173217"/>
                </a:lnTo>
                <a:lnTo>
                  <a:pt x="120203" y="166999"/>
                </a:lnTo>
                <a:lnTo>
                  <a:pt x="118180" y="159136"/>
                </a:lnTo>
                <a:lnTo>
                  <a:pt x="105857" y="151881"/>
                </a:lnTo>
                <a:close/>
              </a:path>
              <a:path w="120650" h="270510">
                <a:moveTo>
                  <a:pt x="60133" y="218689"/>
                </a:moveTo>
                <a:lnTo>
                  <a:pt x="48944" y="237865"/>
                </a:lnTo>
                <a:lnTo>
                  <a:pt x="71317" y="237865"/>
                </a:lnTo>
                <a:lnTo>
                  <a:pt x="60133" y="218689"/>
                </a:lnTo>
                <a:close/>
              </a:path>
              <a:path w="120650" h="270510">
                <a:moveTo>
                  <a:pt x="73091" y="196483"/>
                </a:moveTo>
                <a:lnTo>
                  <a:pt x="60133" y="218689"/>
                </a:lnTo>
                <a:lnTo>
                  <a:pt x="71317" y="237865"/>
                </a:lnTo>
                <a:lnTo>
                  <a:pt x="73091" y="237865"/>
                </a:lnTo>
                <a:lnTo>
                  <a:pt x="73091" y="196483"/>
                </a:lnTo>
                <a:close/>
              </a:path>
              <a:path w="120650" h="270510">
                <a:moveTo>
                  <a:pt x="73091" y="0"/>
                </a:moveTo>
                <a:lnTo>
                  <a:pt x="47183" y="0"/>
                </a:lnTo>
                <a:lnTo>
                  <a:pt x="47183" y="196483"/>
                </a:lnTo>
                <a:lnTo>
                  <a:pt x="60133" y="218689"/>
                </a:lnTo>
                <a:lnTo>
                  <a:pt x="73091" y="196483"/>
                </a:lnTo>
                <a:lnTo>
                  <a:pt x="7309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30403" y="5133595"/>
            <a:ext cx="2159635" cy="386080"/>
          </a:xfrm>
          <a:custGeom>
            <a:avLst/>
            <a:gdLst/>
            <a:ahLst/>
            <a:cxnLst/>
            <a:rect l="l" t="t" r="r" b="b"/>
            <a:pathLst>
              <a:path w="2159635" h="386079">
                <a:moveTo>
                  <a:pt x="0" y="385571"/>
                </a:moveTo>
                <a:lnTo>
                  <a:pt x="2159507" y="385571"/>
                </a:lnTo>
                <a:lnTo>
                  <a:pt x="2159507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30403" y="5133595"/>
            <a:ext cx="2159635" cy="386080"/>
          </a:xfrm>
          <a:custGeom>
            <a:avLst/>
            <a:gdLst/>
            <a:ahLst/>
            <a:cxnLst/>
            <a:rect l="l" t="t" r="r" b="b"/>
            <a:pathLst>
              <a:path w="2159635" h="386079">
                <a:moveTo>
                  <a:pt x="0" y="385571"/>
                </a:moveTo>
                <a:lnTo>
                  <a:pt x="2159507" y="385571"/>
                </a:lnTo>
                <a:lnTo>
                  <a:pt x="2159507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165353" y="5174778"/>
            <a:ext cx="168719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6789" marR="5081" indent="-574723"/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-1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5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-1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ructur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05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DAC</a:t>
            </a:r>
            <a:r>
              <a:rPr sz="10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reg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50" spc="-1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ers</a:t>
            </a:r>
            <a:endParaRPr sz="10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118617" y="3108960"/>
            <a:ext cx="315467" cy="470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216212" y="3131058"/>
            <a:ext cx="120650" cy="270511"/>
          </a:xfrm>
          <a:custGeom>
            <a:avLst/>
            <a:gdLst/>
            <a:ahLst/>
            <a:cxnLst/>
            <a:rect l="l" t="t" r="r" b="b"/>
            <a:pathLst>
              <a:path w="120650" h="270510">
                <a:moveTo>
                  <a:pt x="14453" y="151881"/>
                </a:moveTo>
                <a:lnTo>
                  <a:pt x="8272" y="155447"/>
                </a:lnTo>
                <a:lnTo>
                  <a:pt x="2081" y="159136"/>
                </a:lnTo>
                <a:lnTo>
                  <a:pt x="0" y="166999"/>
                </a:lnTo>
                <a:lnTo>
                  <a:pt x="3605" y="173217"/>
                </a:lnTo>
                <a:lnTo>
                  <a:pt x="60137" y="270113"/>
                </a:lnTo>
                <a:lnTo>
                  <a:pt x="75160" y="244358"/>
                </a:lnTo>
                <a:lnTo>
                  <a:pt x="47183" y="244358"/>
                </a:lnTo>
                <a:lnTo>
                  <a:pt x="47183" y="196482"/>
                </a:lnTo>
                <a:lnTo>
                  <a:pt x="22381" y="153923"/>
                </a:lnTo>
                <a:lnTo>
                  <a:pt x="14453" y="151881"/>
                </a:lnTo>
                <a:close/>
              </a:path>
              <a:path w="120650" h="270510">
                <a:moveTo>
                  <a:pt x="47183" y="196482"/>
                </a:moveTo>
                <a:lnTo>
                  <a:pt x="47183" y="244358"/>
                </a:lnTo>
                <a:lnTo>
                  <a:pt x="73091" y="244358"/>
                </a:lnTo>
                <a:lnTo>
                  <a:pt x="73091" y="237865"/>
                </a:lnTo>
                <a:lnTo>
                  <a:pt x="48944" y="237865"/>
                </a:lnTo>
                <a:lnTo>
                  <a:pt x="60133" y="218689"/>
                </a:lnTo>
                <a:lnTo>
                  <a:pt x="47183" y="196482"/>
                </a:lnTo>
                <a:close/>
              </a:path>
              <a:path w="120650" h="270510">
                <a:moveTo>
                  <a:pt x="105857" y="151881"/>
                </a:moveTo>
                <a:lnTo>
                  <a:pt x="97856" y="153923"/>
                </a:lnTo>
                <a:lnTo>
                  <a:pt x="94295" y="160141"/>
                </a:lnTo>
                <a:lnTo>
                  <a:pt x="73091" y="196482"/>
                </a:lnTo>
                <a:lnTo>
                  <a:pt x="73091" y="244358"/>
                </a:lnTo>
                <a:lnTo>
                  <a:pt x="75160" y="244358"/>
                </a:lnTo>
                <a:lnTo>
                  <a:pt x="116656" y="173217"/>
                </a:lnTo>
                <a:lnTo>
                  <a:pt x="120203" y="166999"/>
                </a:lnTo>
                <a:lnTo>
                  <a:pt x="118180" y="159136"/>
                </a:lnTo>
                <a:lnTo>
                  <a:pt x="105857" y="151881"/>
                </a:lnTo>
                <a:close/>
              </a:path>
              <a:path w="120650" h="270510">
                <a:moveTo>
                  <a:pt x="60133" y="218689"/>
                </a:moveTo>
                <a:lnTo>
                  <a:pt x="48944" y="237865"/>
                </a:lnTo>
                <a:lnTo>
                  <a:pt x="71317" y="237865"/>
                </a:lnTo>
                <a:lnTo>
                  <a:pt x="60133" y="218689"/>
                </a:lnTo>
                <a:close/>
              </a:path>
              <a:path w="120650" h="270510">
                <a:moveTo>
                  <a:pt x="73091" y="196483"/>
                </a:moveTo>
                <a:lnTo>
                  <a:pt x="60133" y="218689"/>
                </a:lnTo>
                <a:lnTo>
                  <a:pt x="71317" y="237865"/>
                </a:lnTo>
                <a:lnTo>
                  <a:pt x="73091" y="237865"/>
                </a:lnTo>
                <a:lnTo>
                  <a:pt x="73091" y="196483"/>
                </a:lnTo>
                <a:close/>
              </a:path>
              <a:path w="120650" h="270510">
                <a:moveTo>
                  <a:pt x="73091" y="0"/>
                </a:moveTo>
                <a:lnTo>
                  <a:pt x="47183" y="0"/>
                </a:lnTo>
                <a:lnTo>
                  <a:pt x="47183" y="196483"/>
                </a:lnTo>
                <a:lnTo>
                  <a:pt x="60133" y="218689"/>
                </a:lnTo>
                <a:lnTo>
                  <a:pt x="73091" y="196483"/>
                </a:lnTo>
                <a:lnTo>
                  <a:pt x="7309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4097" y="3400805"/>
            <a:ext cx="2677796" cy="184666"/>
          </a:xfrm>
          <a:prstGeom prst="rect">
            <a:avLst/>
          </a:prstGeom>
          <a:solidFill>
            <a:srgbClr val="39A8DC"/>
          </a:solidFill>
          <a:ln w="25907">
            <a:solidFill>
              <a:srgbClr val="277AA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3522"/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GPIO</a:t>
            </a:r>
            <a:r>
              <a:rPr sz="12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1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nked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initi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ation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84098" y="3972305"/>
            <a:ext cx="2161540" cy="269875"/>
          </a:xfrm>
          <a:custGeom>
            <a:avLst/>
            <a:gdLst/>
            <a:ahLst/>
            <a:cxnLst/>
            <a:rect l="l" t="t" r="r" b="b"/>
            <a:pathLst>
              <a:path w="2161540" h="269875">
                <a:moveTo>
                  <a:pt x="0" y="269747"/>
                </a:moveTo>
                <a:lnTo>
                  <a:pt x="2161031" y="269747"/>
                </a:lnTo>
                <a:lnTo>
                  <a:pt x="2161031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84098" y="3972305"/>
            <a:ext cx="2161540" cy="269875"/>
          </a:xfrm>
          <a:custGeom>
            <a:avLst/>
            <a:gdLst/>
            <a:ahLst/>
            <a:cxnLst/>
            <a:rect l="l" t="t" r="r" b="b"/>
            <a:pathLst>
              <a:path w="2161540" h="269875">
                <a:moveTo>
                  <a:pt x="0" y="269747"/>
                </a:moveTo>
                <a:lnTo>
                  <a:pt x="2161031" y="269747"/>
                </a:lnTo>
                <a:lnTo>
                  <a:pt x="2161031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13560" y="4027373"/>
            <a:ext cx="16998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L_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DAC_Ms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t()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12520" y="3657599"/>
            <a:ext cx="315467" cy="470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210116" y="3679697"/>
            <a:ext cx="120650" cy="270511"/>
          </a:xfrm>
          <a:custGeom>
            <a:avLst/>
            <a:gdLst/>
            <a:ahLst/>
            <a:cxnLst/>
            <a:rect l="l" t="t" r="r" b="b"/>
            <a:pathLst>
              <a:path w="120650" h="270510">
                <a:moveTo>
                  <a:pt x="14453" y="151887"/>
                </a:moveTo>
                <a:lnTo>
                  <a:pt x="8272" y="155447"/>
                </a:lnTo>
                <a:lnTo>
                  <a:pt x="2081" y="159126"/>
                </a:lnTo>
                <a:lnTo>
                  <a:pt x="0" y="167009"/>
                </a:lnTo>
                <a:lnTo>
                  <a:pt x="17179" y="196492"/>
                </a:lnTo>
                <a:lnTo>
                  <a:pt x="60137" y="270128"/>
                </a:lnTo>
                <a:lnTo>
                  <a:pt x="75171" y="244352"/>
                </a:lnTo>
                <a:lnTo>
                  <a:pt x="47183" y="244352"/>
                </a:lnTo>
                <a:lnTo>
                  <a:pt x="47183" y="196491"/>
                </a:lnTo>
                <a:lnTo>
                  <a:pt x="25990" y="160151"/>
                </a:lnTo>
                <a:lnTo>
                  <a:pt x="22381" y="153923"/>
                </a:lnTo>
                <a:lnTo>
                  <a:pt x="14453" y="151887"/>
                </a:lnTo>
                <a:close/>
              </a:path>
              <a:path w="120650" h="270510">
                <a:moveTo>
                  <a:pt x="47183" y="196491"/>
                </a:moveTo>
                <a:lnTo>
                  <a:pt x="47183" y="244352"/>
                </a:lnTo>
                <a:lnTo>
                  <a:pt x="73091" y="244352"/>
                </a:lnTo>
                <a:lnTo>
                  <a:pt x="73091" y="237875"/>
                </a:lnTo>
                <a:lnTo>
                  <a:pt x="48944" y="237875"/>
                </a:lnTo>
                <a:lnTo>
                  <a:pt x="60133" y="218698"/>
                </a:lnTo>
                <a:lnTo>
                  <a:pt x="47183" y="196491"/>
                </a:lnTo>
                <a:close/>
              </a:path>
              <a:path w="120650" h="270510">
                <a:moveTo>
                  <a:pt x="105857" y="151887"/>
                </a:moveTo>
                <a:lnTo>
                  <a:pt x="97856" y="153923"/>
                </a:lnTo>
                <a:lnTo>
                  <a:pt x="94295" y="160151"/>
                </a:lnTo>
                <a:lnTo>
                  <a:pt x="73091" y="196491"/>
                </a:lnTo>
                <a:lnTo>
                  <a:pt x="73091" y="244352"/>
                </a:lnTo>
                <a:lnTo>
                  <a:pt x="75171" y="244352"/>
                </a:lnTo>
                <a:lnTo>
                  <a:pt x="116656" y="173223"/>
                </a:lnTo>
                <a:lnTo>
                  <a:pt x="120203" y="167009"/>
                </a:lnTo>
                <a:lnTo>
                  <a:pt x="118180" y="159126"/>
                </a:lnTo>
                <a:lnTo>
                  <a:pt x="105857" y="151887"/>
                </a:lnTo>
                <a:close/>
              </a:path>
              <a:path w="120650" h="270510">
                <a:moveTo>
                  <a:pt x="60133" y="218698"/>
                </a:moveTo>
                <a:lnTo>
                  <a:pt x="48944" y="237875"/>
                </a:lnTo>
                <a:lnTo>
                  <a:pt x="71317" y="237875"/>
                </a:lnTo>
                <a:lnTo>
                  <a:pt x="60133" y="218698"/>
                </a:lnTo>
                <a:close/>
              </a:path>
              <a:path w="120650" h="270510">
                <a:moveTo>
                  <a:pt x="73091" y="196492"/>
                </a:moveTo>
                <a:lnTo>
                  <a:pt x="60133" y="218698"/>
                </a:lnTo>
                <a:lnTo>
                  <a:pt x="71317" y="237875"/>
                </a:lnTo>
                <a:lnTo>
                  <a:pt x="73091" y="237875"/>
                </a:lnTo>
                <a:lnTo>
                  <a:pt x="73091" y="196492"/>
                </a:lnTo>
                <a:close/>
              </a:path>
              <a:path w="120650" h="270510">
                <a:moveTo>
                  <a:pt x="73091" y="0"/>
                </a:moveTo>
                <a:lnTo>
                  <a:pt x="47183" y="0"/>
                </a:lnTo>
                <a:lnTo>
                  <a:pt x="47183" y="196492"/>
                </a:lnTo>
                <a:lnTo>
                  <a:pt x="60133" y="218698"/>
                </a:lnTo>
                <a:lnTo>
                  <a:pt x="73091" y="196492"/>
                </a:lnTo>
                <a:lnTo>
                  <a:pt x="7309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112520" y="4219956"/>
            <a:ext cx="315467" cy="4709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210116" y="4242054"/>
            <a:ext cx="120650" cy="270511"/>
          </a:xfrm>
          <a:custGeom>
            <a:avLst/>
            <a:gdLst/>
            <a:ahLst/>
            <a:cxnLst/>
            <a:rect l="l" t="t" r="r" b="b"/>
            <a:pathLst>
              <a:path w="120650" h="270510">
                <a:moveTo>
                  <a:pt x="14453" y="151887"/>
                </a:moveTo>
                <a:lnTo>
                  <a:pt x="8272" y="155447"/>
                </a:lnTo>
                <a:lnTo>
                  <a:pt x="2081" y="159126"/>
                </a:lnTo>
                <a:lnTo>
                  <a:pt x="0" y="167009"/>
                </a:lnTo>
                <a:lnTo>
                  <a:pt x="17179" y="196492"/>
                </a:lnTo>
                <a:lnTo>
                  <a:pt x="60137" y="270128"/>
                </a:lnTo>
                <a:lnTo>
                  <a:pt x="75171" y="244352"/>
                </a:lnTo>
                <a:lnTo>
                  <a:pt x="47183" y="244352"/>
                </a:lnTo>
                <a:lnTo>
                  <a:pt x="47183" y="196491"/>
                </a:lnTo>
                <a:lnTo>
                  <a:pt x="25990" y="160151"/>
                </a:lnTo>
                <a:lnTo>
                  <a:pt x="22381" y="153923"/>
                </a:lnTo>
                <a:lnTo>
                  <a:pt x="14453" y="151887"/>
                </a:lnTo>
                <a:close/>
              </a:path>
              <a:path w="120650" h="270510">
                <a:moveTo>
                  <a:pt x="47183" y="196491"/>
                </a:moveTo>
                <a:lnTo>
                  <a:pt x="47183" y="244352"/>
                </a:lnTo>
                <a:lnTo>
                  <a:pt x="73091" y="244352"/>
                </a:lnTo>
                <a:lnTo>
                  <a:pt x="73091" y="237875"/>
                </a:lnTo>
                <a:lnTo>
                  <a:pt x="48944" y="237875"/>
                </a:lnTo>
                <a:lnTo>
                  <a:pt x="60133" y="218698"/>
                </a:lnTo>
                <a:lnTo>
                  <a:pt x="47183" y="196491"/>
                </a:lnTo>
                <a:close/>
              </a:path>
              <a:path w="120650" h="270510">
                <a:moveTo>
                  <a:pt x="105857" y="151887"/>
                </a:moveTo>
                <a:lnTo>
                  <a:pt x="97856" y="153923"/>
                </a:lnTo>
                <a:lnTo>
                  <a:pt x="94295" y="160151"/>
                </a:lnTo>
                <a:lnTo>
                  <a:pt x="73091" y="196491"/>
                </a:lnTo>
                <a:lnTo>
                  <a:pt x="73091" y="244352"/>
                </a:lnTo>
                <a:lnTo>
                  <a:pt x="75171" y="244352"/>
                </a:lnTo>
                <a:lnTo>
                  <a:pt x="116656" y="173223"/>
                </a:lnTo>
                <a:lnTo>
                  <a:pt x="120203" y="167009"/>
                </a:lnTo>
                <a:lnTo>
                  <a:pt x="118180" y="159126"/>
                </a:lnTo>
                <a:lnTo>
                  <a:pt x="105857" y="151887"/>
                </a:lnTo>
                <a:close/>
              </a:path>
              <a:path w="120650" h="270510">
                <a:moveTo>
                  <a:pt x="60133" y="218698"/>
                </a:moveTo>
                <a:lnTo>
                  <a:pt x="48944" y="237875"/>
                </a:lnTo>
                <a:lnTo>
                  <a:pt x="71317" y="237875"/>
                </a:lnTo>
                <a:lnTo>
                  <a:pt x="60133" y="218698"/>
                </a:lnTo>
                <a:close/>
              </a:path>
              <a:path w="120650" h="270510">
                <a:moveTo>
                  <a:pt x="73091" y="196492"/>
                </a:moveTo>
                <a:lnTo>
                  <a:pt x="60133" y="218698"/>
                </a:lnTo>
                <a:lnTo>
                  <a:pt x="71317" y="237875"/>
                </a:lnTo>
                <a:lnTo>
                  <a:pt x="73091" y="237875"/>
                </a:lnTo>
                <a:lnTo>
                  <a:pt x="73091" y="196492"/>
                </a:lnTo>
                <a:close/>
              </a:path>
              <a:path w="120650" h="270510">
                <a:moveTo>
                  <a:pt x="73091" y="0"/>
                </a:moveTo>
                <a:lnTo>
                  <a:pt x="47183" y="0"/>
                </a:lnTo>
                <a:lnTo>
                  <a:pt x="47183" y="196492"/>
                </a:lnTo>
                <a:lnTo>
                  <a:pt x="60133" y="218698"/>
                </a:lnTo>
                <a:lnTo>
                  <a:pt x="73091" y="196492"/>
                </a:lnTo>
                <a:lnTo>
                  <a:pt x="7309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968751" y="4268722"/>
            <a:ext cx="3962400" cy="2438401"/>
          </a:xfrm>
          <a:custGeom>
            <a:avLst/>
            <a:gdLst/>
            <a:ahLst/>
            <a:cxnLst/>
            <a:rect l="l" t="t" r="r" b="b"/>
            <a:pathLst>
              <a:path w="3962400" h="2438400">
                <a:moveTo>
                  <a:pt x="0" y="0"/>
                </a:moveTo>
                <a:lnTo>
                  <a:pt x="3962399" y="2438399"/>
                </a:lnTo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968751" y="1525524"/>
            <a:ext cx="3962400" cy="1371600"/>
          </a:xfrm>
          <a:custGeom>
            <a:avLst/>
            <a:gdLst/>
            <a:ahLst/>
            <a:cxnLst/>
            <a:rect l="l" t="t" r="r" b="b"/>
            <a:pathLst>
              <a:path w="3962400" h="1371600">
                <a:moveTo>
                  <a:pt x="0" y="1371599"/>
                </a:moveTo>
                <a:lnTo>
                  <a:pt x="3962399" y="0"/>
                </a:lnTo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0001" y="408997"/>
            <a:ext cx="772223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Explana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io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acro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yms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074" y="1383031"/>
            <a:ext cx="11851005" cy="4417060"/>
          </a:xfrm>
          <a:custGeom>
            <a:avLst/>
            <a:gdLst/>
            <a:ahLst/>
            <a:cxnLst/>
            <a:rect l="l" t="t" r="r" b="b"/>
            <a:pathLst>
              <a:path w="11851005" h="4417060">
                <a:moveTo>
                  <a:pt x="0" y="4416551"/>
                </a:moveTo>
                <a:lnTo>
                  <a:pt x="11850623" y="4416551"/>
                </a:lnTo>
                <a:lnTo>
                  <a:pt x="11850623" y="0"/>
                </a:lnTo>
                <a:lnTo>
                  <a:pt x="0" y="0"/>
                </a:lnTo>
                <a:lnTo>
                  <a:pt x="0" y="4416551"/>
                </a:lnTo>
                <a:close/>
              </a:path>
            </a:pathLst>
          </a:custGeom>
          <a:ln w="25907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39403" y="1464400"/>
            <a:ext cx="8673134" cy="57708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ETM</a:t>
            </a:r>
            <a:r>
              <a:rPr b="1" spc="55" dirty="0">
                <a:latin typeface="Times New Roman"/>
                <a:cs typeface="Times New Roman"/>
              </a:rPr>
              <a:t> </a:t>
            </a:r>
            <a:r>
              <a:rPr spc="-11" dirty="0"/>
              <a:t>-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/>
              <a:t>Enha</a:t>
            </a:r>
            <a:r>
              <a:rPr spc="-15" dirty="0"/>
              <a:t>n</a:t>
            </a:r>
            <a:r>
              <a:rPr spc="-11" dirty="0"/>
              <a:t>c</a:t>
            </a:r>
            <a:r>
              <a:rPr spc="-15" dirty="0"/>
              <a:t>e</a:t>
            </a:r>
            <a:r>
              <a:rPr spc="-11" dirty="0"/>
              <a:t>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75" dirty="0"/>
              <a:t>T</a:t>
            </a:r>
            <a:r>
              <a:rPr spc="-11" dirty="0"/>
              <a:t>race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5" dirty="0"/>
              <a:t>Ma</a:t>
            </a:r>
            <a:r>
              <a:rPr spc="-5" dirty="0"/>
              <a:t>c</a:t>
            </a:r>
            <a:r>
              <a:rPr spc="-11" dirty="0"/>
              <a:t>roce</a:t>
            </a:r>
            <a:r>
              <a:rPr dirty="0"/>
              <a:t>l</a:t>
            </a:r>
            <a:r>
              <a:rPr spc="-5" dirty="0"/>
              <a:t>l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1" dirty="0"/>
              <a:t>ITM</a:t>
            </a:r>
            <a:r>
              <a:rPr b="1" spc="65" dirty="0">
                <a:latin typeface="Times New Roman"/>
                <a:cs typeface="Times New Roman"/>
              </a:rPr>
              <a:t> </a:t>
            </a:r>
            <a:r>
              <a:rPr spc="-11" dirty="0"/>
              <a:t>-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/>
              <a:t>Instrumentati</a:t>
            </a:r>
            <a:r>
              <a:rPr spc="-15" dirty="0"/>
              <a:t>o</a:t>
            </a:r>
            <a:r>
              <a:rPr spc="-11" dirty="0"/>
              <a:t>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75" dirty="0"/>
              <a:t>T</a:t>
            </a:r>
            <a:r>
              <a:rPr spc="-11" dirty="0"/>
              <a:t>race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5" dirty="0"/>
              <a:t>Ma</a:t>
            </a:r>
            <a:r>
              <a:rPr spc="-5" dirty="0"/>
              <a:t>c</a:t>
            </a:r>
            <a:r>
              <a:rPr spc="-11" dirty="0"/>
              <a:t>roce</a:t>
            </a:r>
            <a:r>
              <a:rPr dirty="0"/>
              <a:t>l</a:t>
            </a:r>
            <a:r>
              <a:rPr spc="-5" dirty="0"/>
              <a:t>l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20" dirty="0"/>
              <a:t>H</a:t>
            </a:r>
            <a:r>
              <a:rPr b="1" spc="-65" dirty="0"/>
              <a:t>A</a:t>
            </a:r>
            <a:r>
              <a:rPr b="1" spc="-11" dirty="0"/>
              <a:t>L</a:t>
            </a:r>
            <a:r>
              <a:rPr b="1" spc="60" dirty="0">
                <a:latin typeface="Times New Roman"/>
                <a:cs typeface="Times New Roman"/>
              </a:rPr>
              <a:t> </a:t>
            </a:r>
            <a:r>
              <a:rPr b="1" spc="-11" dirty="0"/>
              <a:t>Li</a:t>
            </a:r>
            <a:r>
              <a:rPr b="1" spc="-20" dirty="0"/>
              <a:t>b</a:t>
            </a:r>
            <a:r>
              <a:rPr b="1" spc="-15" dirty="0"/>
              <a:t>ra</a:t>
            </a:r>
            <a:r>
              <a:rPr b="1" spc="-11" dirty="0"/>
              <a:t>ries</a:t>
            </a:r>
            <a:r>
              <a:rPr b="1" spc="7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-5" dirty="0"/>
              <a:t> </a:t>
            </a:r>
            <a:r>
              <a:rPr spc="-15" dirty="0"/>
              <a:t>Hard</a:t>
            </a:r>
            <a:r>
              <a:rPr spc="-31" dirty="0"/>
              <a:t>w</a:t>
            </a:r>
            <a:r>
              <a:rPr spc="-15" dirty="0"/>
              <a:t>ar</a:t>
            </a:r>
            <a:r>
              <a:rPr spc="-11" dirty="0"/>
              <a:t>e</a:t>
            </a:r>
            <a:r>
              <a:rPr spc="-11" dirty="0">
                <a:latin typeface="Times New Roman"/>
                <a:cs typeface="Times New Roman"/>
              </a:rPr>
              <a:t> </a:t>
            </a:r>
            <a:r>
              <a:rPr spc="-11" dirty="0"/>
              <a:t>Ab</a:t>
            </a:r>
            <a:r>
              <a:rPr spc="-5" dirty="0"/>
              <a:t>s</a:t>
            </a:r>
            <a:r>
              <a:rPr spc="-11" dirty="0"/>
              <a:t>tract</a:t>
            </a:r>
            <a:r>
              <a:rPr dirty="0"/>
              <a:t>i</a:t>
            </a:r>
            <a:r>
              <a:rPr spc="-15" dirty="0"/>
              <a:t>o</a:t>
            </a:r>
            <a:r>
              <a:rPr spc="-11" dirty="0"/>
              <a:t>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La</a:t>
            </a:r>
            <a:r>
              <a:rPr spc="-31" dirty="0"/>
              <a:t>y</a:t>
            </a:r>
            <a:r>
              <a:rPr spc="-15" dirty="0"/>
              <a:t>e</a:t>
            </a:r>
            <a:r>
              <a:rPr spc="-11" dirty="0"/>
              <a:t>r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15" dirty="0"/>
              <a:t>bra</a:t>
            </a:r>
            <a:r>
              <a:rPr spc="-20" dirty="0"/>
              <a:t>r</a:t>
            </a:r>
            <a:r>
              <a:rPr spc="-5" dirty="0"/>
              <a:t>i</a:t>
            </a:r>
            <a:r>
              <a:rPr spc="-15" dirty="0"/>
              <a:t>es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1" dirty="0"/>
              <a:t>LL</a:t>
            </a:r>
            <a:r>
              <a:rPr b="1" spc="20" dirty="0">
                <a:latin typeface="Times New Roman"/>
                <a:cs typeface="Times New Roman"/>
              </a:rPr>
              <a:t> </a:t>
            </a:r>
            <a:r>
              <a:rPr b="1" spc="-11" dirty="0"/>
              <a:t>Li</a:t>
            </a:r>
            <a:r>
              <a:rPr b="1" spc="-20" dirty="0"/>
              <a:t>b</a:t>
            </a:r>
            <a:r>
              <a:rPr b="1" spc="-15" dirty="0"/>
              <a:t>ra</a:t>
            </a:r>
            <a:r>
              <a:rPr b="1" spc="-11" dirty="0"/>
              <a:t>ries</a:t>
            </a:r>
            <a:r>
              <a:rPr b="1" spc="7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-5" dirty="0"/>
              <a:t> </a:t>
            </a:r>
            <a:r>
              <a:rPr spc="-15" dirty="0"/>
              <a:t>Low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La</a:t>
            </a:r>
            <a:r>
              <a:rPr spc="-31" dirty="0"/>
              <a:t>y</a:t>
            </a:r>
            <a:r>
              <a:rPr spc="-15" dirty="0"/>
              <a:t>e</a:t>
            </a:r>
            <a:r>
              <a:rPr spc="-11" dirty="0"/>
              <a:t>r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15" dirty="0"/>
              <a:t>bra</a:t>
            </a:r>
            <a:r>
              <a:rPr spc="-20" dirty="0"/>
              <a:t>r</a:t>
            </a:r>
            <a:r>
              <a:rPr spc="-5" dirty="0"/>
              <a:t>i</a:t>
            </a:r>
            <a:r>
              <a:rPr spc="-15" dirty="0"/>
              <a:t>es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1" dirty="0"/>
              <a:t>MSP/</a:t>
            </a:r>
            <a:r>
              <a:rPr b="1" spc="-20" dirty="0"/>
              <a:t>ms</a:t>
            </a:r>
            <a:r>
              <a:rPr b="1" spc="-11" dirty="0"/>
              <a:t>p</a:t>
            </a:r>
            <a:r>
              <a:rPr b="1" spc="5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5" dirty="0"/>
              <a:t>m</a:t>
            </a:r>
            <a:r>
              <a:rPr dirty="0"/>
              <a:t>i</a:t>
            </a:r>
            <a:r>
              <a:rPr spc="-11" dirty="0"/>
              <a:t>crocontro</a:t>
            </a:r>
            <a:r>
              <a:rPr dirty="0"/>
              <a:t>l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11" dirty="0"/>
              <a:t>r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supp</a:t>
            </a:r>
            <a:r>
              <a:rPr spc="-15" dirty="0"/>
              <a:t>or</a:t>
            </a:r>
            <a:r>
              <a:rPr spc="-5" dirty="0"/>
              <a:t>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pa</a:t>
            </a:r>
            <a:r>
              <a:rPr spc="-5" dirty="0"/>
              <a:t>c</a:t>
            </a:r>
            <a:r>
              <a:rPr spc="-11" dirty="0"/>
              <a:t>k</a:t>
            </a:r>
            <a:r>
              <a:rPr spc="-15" dirty="0"/>
              <a:t>age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PPP</a:t>
            </a:r>
            <a:r>
              <a:rPr b="1" spc="35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1" dirty="0"/>
              <a:t>marki</a:t>
            </a:r>
            <a:r>
              <a:rPr spc="-15" dirty="0"/>
              <a:t>n</a:t>
            </a:r>
            <a:r>
              <a:rPr spc="-11" dirty="0"/>
              <a:t>g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o</a:t>
            </a:r>
            <a:r>
              <a:rPr spc="-5" dirty="0"/>
              <a:t>f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5" dirty="0"/>
              <a:t>an</a:t>
            </a:r>
            <a:r>
              <a:rPr spc="-11" dirty="0"/>
              <a:t>y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periph</a:t>
            </a:r>
            <a:r>
              <a:rPr spc="-11" dirty="0"/>
              <a:t>eral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5" dirty="0"/>
              <a:t>u</a:t>
            </a:r>
            <a:r>
              <a:rPr spc="-11" dirty="0"/>
              <a:t>s</a:t>
            </a:r>
            <a:r>
              <a:rPr spc="-15" dirty="0"/>
              <a:t>e</a:t>
            </a:r>
            <a:r>
              <a:rPr spc="-11" dirty="0"/>
              <a:t>d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to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5" dirty="0"/>
              <a:t>nd</a:t>
            </a:r>
            <a:r>
              <a:rPr spc="-11" dirty="0"/>
              <a:t>ic</a:t>
            </a:r>
            <a:r>
              <a:rPr spc="-15" dirty="0"/>
              <a:t>at</a:t>
            </a:r>
            <a:r>
              <a:rPr spc="-11" dirty="0"/>
              <a:t>e</a:t>
            </a:r>
            <a:r>
              <a:rPr spc="31" dirty="0">
                <a:latin typeface="Times New Roman"/>
                <a:cs typeface="Times New Roman"/>
              </a:rPr>
              <a:t> </a:t>
            </a:r>
            <a:r>
              <a:rPr spc="-20" dirty="0"/>
              <a:t>nam</a:t>
            </a:r>
            <a:r>
              <a:rPr spc="-11" dirty="0"/>
              <a:t>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of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the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fun</a:t>
            </a:r>
            <a:r>
              <a:rPr spc="-5" dirty="0"/>
              <a:t>cti</a:t>
            </a:r>
            <a:r>
              <a:rPr spc="-15" dirty="0"/>
              <a:t>on</a:t>
            </a:r>
            <a:r>
              <a:rPr spc="-5" dirty="0"/>
              <a:t>,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structure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1" dirty="0"/>
              <a:t>c</a:t>
            </a:r>
            <a:r>
              <a:rPr spc="-20" dirty="0"/>
              <a:t>om</a:t>
            </a:r>
            <a:r>
              <a:rPr spc="-11" dirty="0"/>
              <a:t>m</a:t>
            </a:r>
            <a:r>
              <a:rPr spc="-15" dirty="0"/>
              <a:t>o</a:t>
            </a:r>
            <a:r>
              <a:rPr spc="-11" dirty="0"/>
              <a:t>n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for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1" dirty="0"/>
              <a:t>many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periph</a:t>
            </a:r>
            <a:r>
              <a:rPr spc="-11" dirty="0"/>
              <a:t>erals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SVN</a:t>
            </a:r>
            <a:r>
              <a:rPr b="1" spc="3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1" dirty="0"/>
              <a:t>Sub</a:t>
            </a:r>
            <a:r>
              <a:rPr spc="-5" dirty="0"/>
              <a:t>v</a:t>
            </a:r>
            <a:r>
              <a:rPr spc="-15" dirty="0"/>
              <a:t>ers</a:t>
            </a:r>
            <a:r>
              <a:rPr dirty="0"/>
              <a:t>i</a:t>
            </a:r>
            <a:r>
              <a:rPr spc="-15" dirty="0"/>
              <a:t>on</a:t>
            </a:r>
            <a:r>
              <a:rPr spc="-5" dirty="0"/>
              <a:t>,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95" dirty="0"/>
              <a:t>V</a:t>
            </a:r>
            <a:r>
              <a:rPr spc="-15" dirty="0"/>
              <a:t>ers</a:t>
            </a:r>
            <a:r>
              <a:rPr dirty="0"/>
              <a:t>i</a:t>
            </a:r>
            <a:r>
              <a:rPr spc="-15" dirty="0"/>
              <a:t>o</a:t>
            </a:r>
            <a:r>
              <a:rPr spc="-11" dirty="0"/>
              <a:t>n</a:t>
            </a:r>
            <a:r>
              <a:rPr spc="31" dirty="0">
                <a:latin typeface="Times New Roman"/>
                <a:cs typeface="Times New Roman"/>
              </a:rPr>
              <a:t> </a:t>
            </a:r>
            <a:r>
              <a:rPr spc="-15" dirty="0"/>
              <a:t>Contro</a:t>
            </a:r>
            <a:r>
              <a:rPr spc="-5" dirty="0"/>
              <a:t>l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1" dirty="0"/>
              <a:t>S</a:t>
            </a:r>
            <a:r>
              <a:rPr spc="-31" dirty="0"/>
              <a:t>y</a:t>
            </a:r>
            <a:r>
              <a:rPr spc="-11" dirty="0"/>
              <a:t>stem</a:t>
            </a:r>
            <a:r>
              <a:rPr spc="9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-5" dirty="0"/>
              <a:t> </a:t>
            </a:r>
            <a:r>
              <a:rPr spc="-15" dirty="0"/>
              <a:t>on</a:t>
            </a:r>
            <a:r>
              <a:rPr spc="-11" dirty="0"/>
              <a:t>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o</a:t>
            </a:r>
            <a:r>
              <a:rPr spc="-5" dirty="0"/>
              <a:t>f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the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tool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1" dirty="0"/>
              <a:t>for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1" dirty="0"/>
              <a:t>s</a:t>
            </a:r>
            <a:r>
              <a:rPr spc="-15" dirty="0"/>
              <a:t>harin</a:t>
            </a:r>
            <a:r>
              <a:rPr spc="-11" dirty="0"/>
              <a:t>g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1" dirty="0"/>
              <a:t>the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s</a:t>
            </a:r>
            <a:r>
              <a:rPr spc="-15" dirty="0"/>
              <a:t>oft</a:t>
            </a:r>
            <a:r>
              <a:rPr spc="-31" dirty="0"/>
              <a:t>w</a:t>
            </a:r>
            <a:r>
              <a:rPr spc="-15" dirty="0"/>
              <a:t>ar</a:t>
            </a:r>
            <a:r>
              <a:rPr spc="-11" dirty="0"/>
              <a:t>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proje</a:t>
            </a:r>
            <a:r>
              <a:rPr spc="-5" dirty="0"/>
              <a:t>c</a:t>
            </a:r>
            <a:r>
              <a:rPr spc="-11" dirty="0"/>
              <a:t>ts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31" dirty="0"/>
              <a:t>w</a:t>
            </a:r>
            <a:r>
              <a:rPr spc="-11" dirty="0"/>
              <a:t>ithin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31" dirty="0"/>
              <a:t>w</a:t>
            </a:r>
            <a:r>
              <a:rPr spc="-15" dirty="0"/>
              <a:t>ork</a:t>
            </a:r>
            <a:r>
              <a:rPr dirty="0"/>
              <a:t>i</a:t>
            </a:r>
            <a:r>
              <a:rPr spc="-15" dirty="0"/>
              <a:t>n</a:t>
            </a:r>
            <a:r>
              <a:rPr spc="-11" dirty="0"/>
              <a:t>g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groups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SW</a:t>
            </a:r>
            <a:r>
              <a:rPr b="1" spc="-20" dirty="0"/>
              <a:t>4STM3</a:t>
            </a:r>
            <a:r>
              <a:rPr b="1" spc="-11" dirty="0"/>
              <a:t>2</a:t>
            </a:r>
            <a:r>
              <a:rPr b="1" spc="40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5" dirty="0"/>
              <a:t>S</a:t>
            </a:r>
            <a:r>
              <a:rPr spc="-31" dirty="0"/>
              <a:t>y</a:t>
            </a:r>
            <a:r>
              <a:rPr spc="-11" dirty="0"/>
              <a:t>stem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45" dirty="0"/>
              <a:t>W</a:t>
            </a:r>
            <a:r>
              <a:rPr spc="-15" dirty="0"/>
              <a:t>or</a:t>
            </a:r>
            <a:r>
              <a:rPr spc="-11" dirty="0"/>
              <a:t>k</a:t>
            </a:r>
            <a:r>
              <a:rPr spc="-15" dirty="0"/>
              <a:t>benc</a:t>
            </a:r>
            <a:r>
              <a:rPr spc="-11" dirty="0"/>
              <a:t>h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1" dirty="0"/>
              <a:t>for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5" dirty="0"/>
              <a:t>STM32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5" dirty="0"/>
              <a:t>fr</a:t>
            </a:r>
            <a:r>
              <a:rPr spc="-20" dirty="0"/>
              <a:t>e</a:t>
            </a:r>
            <a:r>
              <a:rPr spc="-11" dirty="0"/>
              <a:t>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1" dirty="0"/>
              <a:t>toolc</a:t>
            </a:r>
            <a:r>
              <a:rPr spc="-15" dirty="0"/>
              <a:t>hai</a:t>
            </a:r>
            <a:r>
              <a:rPr spc="-11" dirty="0"/>
              <a:t>n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1" dirty="0"/>
              <a:t>for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5" dirty="0"/>
              <a:t>STM32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m</a:t>
            </a:r>
            <a:r>
              <a:rPr dirty="0"/>
              <a:t>i</a:t>
            </a:r>
            <a:r>
              <a:rPr spc="-11" dirty="0"/>
              <a:t>cr</a:t>
            </a:r>
            <a:r>
              <a:rPr spc="-15" dirty="0"/>
              <a:t>o</a:t>
            </a:r>
            <a:r>
              <a:rPr spc="-11" dirty="0"/>
              <a:t>c</a:t>
            </a:r>
            <a:r>
              <a:rPr spc="-15" dirty="0"/>
              <a:t>ont</a:t>
            </a:r>
            <a:r>
              <a:rPr spc="-20" dirty="0"/>
              <a:t>r</a:t>
            </a:r>
            <a:r>
              <a:rPr spc="-15" dirty="0"/>
              <a:t>ol</a:t>
            </a:r>
            <a:r>
              <a:rPr dirty="0"/>
              <a:t>l</a:t>
            </a:r>
            <a:r>
              <a:rPr spc="-15" dirty="0"/>
              <a:t>er</a:t>
            </a:r>
            <a:r>
              <a:rPr spc="-11" dirty="0"/>
              <a:t>s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5" dirty="0"/>
              <a:t>base</a:t>
            </a:r>
            <a:r>
              <a:rPr spc="-11" dirty="0"/>
              <a:t>d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5" dirty="0"/>
              <a:t>o</a:t>
            </a:r>
            <a:r>
              <a:rPr spc="-11" dirty="0"/>
              <a:t>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Ecli</a:t>
            </a:r>
            <a:r>
              <a:rPr spc="-15" dirty="0"/>
              <a:t>ps</a:t>
            </a:r>
            <a:r>
              <a:rPr spc="-11" dirty="0"/>
              <a:t>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5" dirty="0"/>
              <a:t>edito</a:t>
            </a:r>
            <a:r>
              <a:rPr spc="-100" dirty="0"/>
              <a:t>r</a:t>
            </a:r>
            <a:r>
              <a:rPr spc="-5" dirty="0"/>
              <a:t>,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gc</a:t>
            </a:r>
            <a:r>
              <a:rPr spc="-11" dirty="0"/>
              <a:t>c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C</a:t>
            </a:r>
          </a:p>
          <a:p>
            <a:pPr marL="248940"/>
            <a:r>
              <a:rPr spc="-11" dirty="0"/>
              <a:t>c</a:t>
            </a:r>
            <a:r>
              <a:rPr spc="-20" dirty="0"/>
              <a:t>omp</a:t>
            </a:r>
            <a:r>
              <a:rPr dirty="0"/>
              <a:t>i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11" dirty="0"/>
              <a:t>r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an</a:t>
            </a:r>
            <a:r>
              <a:rPr spc="-11" dirty="0"/>
              <a:t>d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5" dirty="0"/>
              <a:t>O</a:t>
            </a:r>
            <a:r>
              <a:rPr spc="-20" dirty="0"/>
              <a:t>penOC</a:t>
            </a:r>
            <a:r>
              <a:rPr spc="-15" dirty="0"/>
              <a:t>D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5" dirty="0"/>
              <a:t>debugge</a:t>
            </a:r>
            <a:r>
              <a:rPr spc="-95" dirty="0"/>
              <a:t>r</a:t>
            </a:r>
            <a:r>
              <a:rPr spc="-5" dirty="0"/>
              <a:t>,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prepare</a:t>
            </a:r>
            <a:r>
              <a:rPr spc="-11" dirty="0"/>
              <a:t>d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b</a:t>
            </a:r>
            <a:r>
              <a:rPr spc="-11" dirty="0"/>
              <a:t>y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15" dirty="0"/>
              <a:t>AC6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c</a:t>
            </a:r>
            <a:r>
              <a:rPr spc="-15" dirty="0"/>
              <a:t>ompa</a:t>
            </a:r>
            <a:r>
              <a:rPr spc="-11" dirty="0"/>
              <a:t>ny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SWD</a:t>
            </a:r>
            <a:r>
              <a:rPr b="1" spc="40" dirty="0">
                <a:latin typeface="Times New Roman"/>
                <a:cs typeface="Times New Roman"/>
              </a:rPr>
              <a:t> </a:t>
            </a:r>
            <a:r>
              <a:rPr spc="-11" dirty="0"/>
              <a:t>-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S</a:t>
            </a:r>
            <a:r>
              <a:rPr dirty="0"/>
              <a:t>i</a:t>
            </a:r>
            <a:r>
              <a:rPr spc="-15" dirty="0"/>
              <a:t>ng</a:t>
            </a:r>
            <a:r>
              <a:rPr spc="-11" dirty="0"/>
              <a:t>le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1" dirty="0"/>
              <a:t>Wire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Debug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SW</a:t>
            </a:r>
            <a:r>
              <a:rPr b="1" spc="-11" dirty="0"/>
              <a:t>IM</a:t>
            </a:r>
            <a:r>
              <a:rPr b="1" spc="55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-5" dirty="0"/>
              <a:t> </a:t>
            </a:r>
            <a:r>
              <a:rPr spc="-15" dirty="0"/>
              <a:t>S</a:t>
            </a:r>
            <a:r>
              <a:rPr dirty="0"/>
              <a:t>i</a:t>
            </a:r>
            <a:r>
              <a:rPr spc="-15" dirty="0"/>
              <a:t>ng</a:t>
            </a:r>
            <a:r>
              <a:rPr spc="-11" dirty="0"/>
              <a:t>le</a:t>
            </a:r>
            <a:r>
              <a:rPr spc="31" dirty="0">
                <a:latin typeface="Times New Roman"/>
                <a:cs typeface="Times New Roman"/>
              </a:rPr>
              <a:t> </a:t>
            </a:r>
            <a:r>
              <a:rPr spc="-11" dirty="0"/>
              <a:t>Wire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Interface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1" dirty="0"/>
              <a:t>Modu</a:t>
            </a:r>
            <a:r>
              <a:rPr dirty="0"/>
              <a:t>l</a:t>
            </a:r>
            <a:r>
              <a:rPr spc="-11" dirty="0"/>
              <a:t>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5" dirty="0"/>
              <a:t>program</a:t>
            </a:r>
            <a:r>
              <a:rPr spc="-11" dirty="0"/>
              <a:t>m</a:t>
            </a:r>
            <a:r>
              <a:rPr spc="-5" dirty="0"/>
              <a:t>i</a:t>
            </a:r>
            <a:r>
              <a:rPr spc="-15" dirty="0"/>
              <a:t>ng/debug</a:t>
            </a:r>
            <a:r>
              <a:rPr spc="-11" dirty="0"/>
              <a:t>gi</a:t>
            </a:r>
            <a:r>
              <a:rPr spc="-15" dirty="0"/>
              <a:t>n</a:t>
            </a:r>
            <a:r>
              <a:rPr spc="-11" dirty="0"/>
              <a:t>g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5" dirty="0"/>
              <a:t>nterfa</a:t>
            </a:r>
            <a:r>
              <a:rPr spc="-11" dirty="0"/>
              <a:t>ce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/>
              <a:t>in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5" dirty="0"/>
              <a:t>STM8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microcontro</a:t>
            </a:r>
            <a:r>
              <a:rPr dirty="0"/>
              <a:t>l</a:t>
            </a:r>
            <a:r>
              <a:rPr spc="-5" dirty="0"/>
              <a:t>l</a:t>
            </a:r>
            <a:r>
              <a:rPr spc="-15" dirty="0"/>
              <a:t>ers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SWO</a:t>
            </a:r>
            <a:r>
              <a:rPr b="1" spc="5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11" dirty="0"/>
              <a:t> </a:t>
            </a:r>
            <a:r>
              <a:rPr spc="-15" dirty="0"/>
              <a:t>S</a:t>
            </a:r>
            <a:r>
              <a:rPr dirty="0"/>
              <a:t>i</a:t>
            </a:r>
            <a:r>
              <a:rPr spc="-15" dirty="0"/>
              <a:t>ng</a:t>
            </a:r>
            <a:r>
              <a:rPr spc="-11" dirty="0"/>
              <a:t>le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1" dirty="0"/>
              <a:t>Wire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5" dirty="0"/>
              <a:t>O</a:t>
            </a:r>
            <a:r>
              <a:rPr spc="-15" dirty="0"/>
              <a:t>utpu</a:t>
            </a:r>
            <a:r>
              <a:rPr spc="-5" dirty="0"/>
              <a:t>t</a:t>
            </a:r>
            <a:r>
              <a:rPr spc="91" dirty="0">
                <a:latin typeface="Times New Roman"/>
                <a:cs typeface="Times New Roman"/>
              </a:rPr>
              <a:t> </a:t>
            </a:r>
            <a:r>
              <a:rPr spc="-11" dirty="0"/>
              <a:t>–</a:t>
            </a:r>
            <a:r>
              <a:rPr spc="-5" dirty="0"/>
              <a:t> </a:t>
            </a:r>
            <a:r>
              <a:rPr spc="-15" dirty="0"/>
              <a:t>on</a:t>
            </a:r>
            <a:r>
              <a:rPr spc="-11" dirty="0"/>
              <a:t>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31" dirty="0"/>
              <a:t>w</a:t>
            </a:r>
            <a:r>
              <a:rPr spc="-11" dirty="0"/>
              <a:t>ire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/>
              <a:t>trace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5" dirty="0"/>
              <a:t>nterfa</a:t>
            </a:r>
            <a:r>
              <a:rPr spc="-11" dirty="0"/>
              <a:t>ce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a</a:t>
            </a:r>
            <a:r>
              <a:rPr spc="-11" dirty="0"/>
              <a:t>v</a:t>
            </a:r>
            <a:r>
              <a:rPr spc="-15" dirty="0"/>
              <a:t>a</a:t>
            </a:r>
            <a:r>
              <a:rPr spc="-5" dirty="0"/>
              <a:t>il</a:t>
            </a:r>
            <a:r>
              <a:rPr spc="-15" dirty="0"/>
              <a:t>ab</a:t>
            </a:r>
            <a:r>
              <a:rPr spc="-11" dirty="0"/>
              <a:t>le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11" dirty="0"/>
              <a:t>in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Corte</a:t>
            </a:r>
            <a:r>
              <a:rPr spc="-20" dirty="0"/>
              <a:t>x</a:t>
            </a:r>
            <a:r>
              <a:rPr spc="-15" dirty="0"/>
              <a:t>M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ba</a:t>
            </a:r>
            <a:r>
              <a:rPr spc="-5" dirty="0"/>
              <a:t>s</a:t>
            </a:r>
            <a:r>
              <a:rPr spc="-15" dirty="0"/>
              <a:t>e</a:t>
            </a:r>
            <a:r>
              <a:rPr spc="-11" dirty="0"/>
              <a:t>d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microcontro</a:t>
            </a:r>
            <a:r>
              <a:rPr dirty="0"/>
              <a:t>l</a:t>
            </a:r>
            <a:r>
              <a:rPr spc="-5" dirty="0"/>
              <a:t>l</a:t>
            </a:r>
            <a:r>
              <a:rPr spc="-15" dirty="0"/>
              <a:t>er</a:t>
            </a:r>
            <a:r>
              <a:rPr spc="-11" dirty="0"/>
              <a:t>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(e</a:t>
            </a:r>
            <a:r>
              <a:rPr spc="-15" dirty="0"/>
              <a:t>x</a:t>
            </a:r>
            <a:r>
              <a:rPr spc="-11" dirty="0"/>
              <a:t>c</a:t>
            </a:r>
            <a:r>
              <a:rPr spc="-15" dirty="0"/>
              <a:t>ep</a:t>
            </a:r>
            <a:r>
              <a:rPr spc="-5" dirty="0"/>
              <a:t>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Corte</a:t>
            </a:r>
            <a:r>
              <a:rPr spc="-20" dirty="0"/>
              <a:t>x</a:t>
            </a:r>
            <a:r>
              <a:rPr spc="-15" dirty="0"/>
              <a:t>M0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5" dirty="0"/>
              <a:t>and</a:t>
            </a:r>
          </a:p>
          <a:p>
            <a:pPr marL="248940"/>
            <a:r>
              <a:rPr spc="-20" dirty="0"/>
              <a:t>Cor</a:t>
            </a:r>
            <a:r>
              <a:rPr spc="-11" dirty="0"/>
              <a:t>te</a:t>
            </a:r>
            <a:r>
              <a:rPr spc="-20" dirty="0"/>
              <a:t>x</a:t>
            </a:r>
            <a:r>
              <a:rPr spc="-11" dirty="0"/>
              <a:t>M0+)</a:t>
            </a:r>
          </a:p>
          <a:p>
            <a:pPr marL="248940" indent="-236239">
              <a:spcBef>
                <a:spcPts val="599"/>
              </a:spcBef>
              <a:buClr>
                <a:srgbClr val="39A8DC"/>
              </a:buClr>
              <a:buFont typeface="Wingdings"/>
              <a:buChar char=""/>
              <a:tabLst>
                <a:tab pos="248940" algn="l"/>
              </a:tabLst>
            </a:pPr>
            <a:r>
              <a:rPr b="1" spc="-15" dirty="0"/>
              <a:t>TR</a:t>
            </a:r>
            <a:r>
              <a:rPr b="1" spc="-25" dirty="0"/>
              <a:t>G</a:t>
            </a:r>
            <a:r>
              <a:rPr b="1" spc="-15" dirty="0"/>
              <a:t>O</a:t>
            </a:r>
            <a:r>
              <a:rPr b="1" spc="75" dirty="0">
                <a:latin typeface="Times New Roman"/>
                <a:cs typeface="Times New Roman"/>
              </a:rPr>
              <a:t> </a:t>
            </a:r>
            <a:r>
              <a:rPr spc="-11" dirty="0"/>
              <a:t>-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75" dirty="0"/>
              <a:t>T</a:t>
            </a:r>
            <a:r>
              <a:rPr spc="-11" dirty="0"/>
              <a:t>rigger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25" dirty="0"/>
              <a:t>O</a:t>
            </a:r>
            <a:r>
              <a:rPr spc="-15" dirty="0"/>
              <a:t>utpu</a:t>
            </a:r>
            <a:r>
              <a:rPr spc="-5" dirty="0"/>
              <a:t>t</a:t>
            </a:r>
            <a:r>
              <a:rPr spc="91" dirty="0">
                <a:latin typeface="Times New Roman"/>
                <a:cs typeface="Times New Roman"/>
              </a:rPr>
              <a:t> </a:t>
            </a:r>
            <a:r>
              <a:rPr spc="-11" dirty="0"/>
              <a:t>-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15" dirty="0"/>
              <a:t>nterna</a:t>
            </a:r>
            <a:r>
              <a:rPr spc="-5" dirty="0"/>
              <a:t>l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15" dirty="0"/>
              <a:t>outpu</a:t>
            </a:r>
            <a:r>
              <a:rPr spc="-5" dirty="0"/>
              <a:t>t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11" dirty="0"/>
              <a:t>si</a:t>
            </a:r>
            <a:r>
              <a:rPr spc="-15" dirty="0"/>
              <a:t>gna</a:t>
            </a:r>
            <a:r>
              <a:rPr spc="-5" dirty="0"/>
              <a:t>l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spc="-15" dirty="0"/>
              <a:t>o</a:t>
            </a:r>
            <a:r>
              <a:rPr spc="-5" dirty="0"/>
              <a:t>f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the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spc="-11" dirty="0"/>
              <a:t>timer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u</a:t>
            </a:r>
            <a:r>
              <a:rPr spc="-11" dirty="0"/>
              <a:t>s</a:t>
            </a:r>
            <a:r>
              <a:rPr spc="-15" dirty="0"/>
              <a:t>e</a:t>
            </a:r>
            <a:r>
              <a:rPr spc="-11" dirty="0"/>
              <a:t>d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11" dirty="0"/>
              <a:t>for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1" dirty="0"/>
              <a:t>s</a:t>
            </a:r>
            <a:r>
              <a:rPr spc="-31" dirty="0"/>
              <a:t>y</a:t>
            </a:r>
            <a:r>
              <a:rPr spc="-15" dirty="0"/>
              <a:t>n</a:t>
            </a:r>
            <a:r>
              <a:rPr spc="-11" dirty="0"/>
              <a:t>c</a:t>
            </a:r>
            <a:r>
              <a:rPr spc="-15" dirty="0"/>
              <a:t>hroni</a:t>
            </a:r>
            <a:r>
              <a:rPr spc="-5" dirty="0"/>
              <a:t>z</a:t>
            </a:r>
            <a:r>
              <a:rPr spc="-15" dirty="0"/>
              <a:t>at</a:t>
            </a:r>
            <a:r>
              <a:rPr dirty="0"/>
              <a:t>i</a:t>
            </a:r>
            <a:r>
              <a:rPr spc="-15" dirty="0"/>
              <a:t>o</a:t>
            </a:r>
            <a:r>
              <a:rPr spc="-11" dirty="0"/>
              <a:t>n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31" dirty="0"/>
              <a:t>w</a:t>
            </a:r>
            <a:r>
              <a:rPr spc="-11" dirty="0"/>
              <a:t>ith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5" dirty="0"/>
              <a:t>othe</a:t>
            </a:r>
            <a:r>
              <a:rPr spc="-11" dirty="0"/>
              <a:t>r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15" dirty="0"/>
              <a:t>periph</a:t>
            </a:r>
            <a:r>
              <a:rPr spc="-11" dirty="0"/>
              <a:t>erals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11" dirty="0"/>
              <a:t>(tim</a:t>
            </a:r>
            <a:r>
              <a:rPr spc="-15" dirty="0"/>
              <a:t>ers</a:t>
            </a:r>
            <a:r>
              <a:rPr spc="-5" dirty="0"/>
              <a:t>,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20" dirty="0"/>
              <a:t>DAC</a:t>
            </a:r>
            <a:r>
              <a:rPr spc="-5" dirty="0"/>
              <a:t>,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15" dirty="0"/>
              <a:t>AD</a:t>
            </a:r>
            <a:r>
              <a:rPr spc="25" dirty="0"/>
              <a:t>C</a:t>
            </a:r>
            <a:r>
              <a:rPr spc="-11"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lang="pt-BR" sz="1600" spc="-1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766" y="2513096"/>
            <a:ext cx="40500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perform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lowin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operations: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765" y="2818398"/>
            <a:ext cx="682625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peripherals</a:t>
            </a:r>
            <a:r>
              <a:rPr sz="2000" b="1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con</a:t>
            </a:r>
            <a:r>
              <a:rPr sz="2000" b="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ro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(i.e.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rt,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alib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atio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b="1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configura</a:t>
            </a:r>
            <a:r>
              <a:rPr sz="2000" b="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ion</a:t>
            </a:r>
            <a:r>
              <a:rPr sz="2000" b="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nee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(b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-4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fer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ation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rce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tina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add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s,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numbe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dat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fe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ed)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6578" y="1429779"/>
            <a:ext cx="23787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rom: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main.c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31514" y="5983985"/>
            <a:ext cx="304799" cy="76201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228599" y="0"/>
                </a:moveTo>
                <a:lnTo>
                  <a:pt x="228599" y="76199"/>
                </a:lnTo>
                <a:lnTo>
                  <a:pt x="284987" y="48005"/>
                </a:lnTo>
                <a:lnTo>
                  <a:pt x="241310" y="48005"/>
                </a:lnTo>
                <a:lnTo>
                  <a:pt x="241310" y="28193"/>
                </a:lnTo>
                <a:lnTo>
                  <a:pt x="284987" y="28193"/>
                </a:lnTo>
                <a:lnTo>
                  <a:pt x="228599" y="0"/>
                </a:lnTo>
                <a:close/>
              </a:path>
              <a:path w="304800" h="76200">
                <a:moveTo>
                  <a:pt x="22859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228599" y="48005"/>
                </a:lnTo>
                <a:lnTo>
                  <a:pt x="228599" y="28193"/>
                </a:lnTo>
                <a:close/>
              </a:path>
              <a:path w="304800" h="76200">
                <a:moveTo>
                  <a:pt x="284987" y="28193"/>
                </a:moveTo>
                <a:lnTo>
                  <a:pt x="241310" y="28193"/>
                </a:lnTo>
                <a:lnTo>
                  <a:pt x="241310" y="48005"/>
                </a:lnTo>
                <a:lnTo>
                  <a:pt x="284987" y="48005"/>
                </a:lnTo>
                <a:lnTo>
                  <a:pt x="304799" y="38099"/>
                </a:lnTo>
                <a:lnTo>
                  <a:pt x="284987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5433" y="1373910"/>
            <a:ext cx="374649" cy="5105400"/>
          </a:xfrm>
          <a:custGeom>
            <a:avLst/>
            <a:gdLst/>
            <a:ahLst/>
            <a:cxnLst/>
            <a:rect l="l" t="t" r="r" b="b"/>
            <a:pathLst>
              <a:path w="374650" h="5105400">
                <a:moveTo>
                  <a:pt x="374281" y="5105375"/>
                </a:moveTo>
                <a:lnTo>
                  <a:pt x="334276" y="5104490"/>
                </a:lnTo>
                <a:lnTo>
                  <a:pt x="279973" y="5100128"/>
                </a:lnTo>
                <a:lnTo>
                  <a:pt x="235138" y="5092676"/>
                </a:lnTo>
                <a:lnTo>
                  <a:pt x="195179" y="5079003"/>
                </a:lnTo>
                <a:lnTo>
                  <a:pt x="183781" y="4697729"/>
                </a:lnTo>
                <a:lnTo>
                  <a:pt x="182710" y="4693459"/>
                </a:lnTo>
                <a:lnTo>
                  <a:pt x="148480" y="4674510"/>
                </a:lnTo>
                <a:lnTo>
                  <a:pt x="108776" y="4665888"/>
                </a:lnTo>
                <a:lnTo>
                  <a:pt x="58300" y="4660083"/>
                </a:lnTo>
                <a:lnTo>
                  <a:pt x="20120" y="4658083"/>
                </a:lnTo>
                <a:lnTo>
                  <a:pt x="0" y="4657712"/>
                </a:lnTo>
                <a:lnTo>
                  <a:pt x="19737" y="4657467"/>
                </a:lnTo>
                <a:lnTo>
                  <a:pt x="75467" y="4654045"/>
                </a:lnTo>
                <a:lnTo>
                  <a:pt x="123170" y="4647127"/>
                </a:lnTo>
                <a:lnTo>
                  <a:pt x="168061" y="4633650"/>
                </a:lnTo>
                <a:lnTo>
                  <a:pt x="183781" y="39965"/>
                </a:lnTo>
                <a:lnTo>
                  <a:pt x="184853" y="35697"/>
                </a:lnTo>
                <a:lnTo>
                  <a:pt x="219086" y="16768"/>
                </a:lnTo>
                <a:lnTo>
                  <a:pt x="258794" y="8159"/>
                </a:lnTo>
                <a:lnTo>
                  <a:pt x="309275" y="2364"/>
                </a:lnTo>
                <a:lnTo>
                  <a:pt x="347458" y="369"/>
                </a:lnTo>
                <a:lnTo>
                  <a:pt x="367580" y="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0709" y="5689091"/>
            <a:ext cx="3523488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953" y="5716523"/>
            <a:ext cx="3428999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953" y="5716523"/>
            <a:ext cx="3428999" cy="914400"/>
          </a:xfrm>
          <a:custGeom>
            <a:avLst/>
            <a:gdLst/>
            <a:ahLst/>
            <a:cxnLst/>
            <a:rect l="l" t="t" r="r" b="b"/>
            <a:pathLst>
              <a:path w="3429000" h="914400">
                <a:moveTo>
                  <a:pt x="0" y="914399"/>
                </a:moveTo>
                <a:lnTo>
                  <a:pt x="3428999" y="914399"/>
                </a:lnTo>
                <a:lnTo>
                  <a:pt x="3428999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0709" y="1421893"/>
            <a:ext cx="3523488" cy="4361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953" y="1449325"/>
            <a:ext cx="3428999" cy="426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7953" y="1449324"/>
            <a:ext cx="3428999" cy="4267200"/>
          </a:xfrm>
          <a:custGeom>
            <a:avLst/>
            <a:gdLst/>
            <a:ahLst/>
            <a:cxnLst/>
            <a:rect l="l" t="t" r="r" b="b"/>
            <a:pathLst>
              <a:path w="3429000" h="4267200">
                <a:moveTo>
                  <a:pt x="0" y="4267199"/>
                </a:moveTo>
                <a:lnTo>
                  <a:pt x="3428999" y="4267199"/>
                </a:lnTo>
                <a:lnTo>
                  <a:pt x="3428999" y="0"/>
                </a:lnTo>
                <a:lnTo>
                  <a:pt x="0" y="0"/>
                </a:lnTo>
                <a:lnTo>
                  <a:pt x="0" y="4267199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163" y="2199926"/>
            <a:ext cx="369460" cy="22256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STM32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ubeMX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025" y="5806765"/>
            <a:ext cx="369460" cy="7029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/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699" y="1512956"/>
            <a:ext cx="249809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8907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r>
              <a:rPr sz="1600" b="1" spc="-5" dirty="0">
                <a:solidFill>
                  <a:srgbClr val="B8C4CA"/>
                </a:solidFill>
                <a:latin typeface="Times New Roman"/>
                <a:cs typeface="Times New Roman"/>
              </a:rPr>
              <a:t> 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main()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7476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0088" y="3463932"/>
            <a:ext cx="24688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y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k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C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o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f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g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)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701" y="3951388"/>
            <a:ext cx="3230245" cy="27162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283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MX_P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Ini</a:t>
            </a:r>
            <a:r>
              <a:rPr sz="1600" b="1" spc="-5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96693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()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96693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{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018624"/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_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M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s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n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t(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896693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65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52834" marR="493436"/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b="1"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600" b="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b="1" spc="-11" dirty="0">
                <a:solidFill>
                  <a:prstClr val="black"/>
                </a:solidFill>
                <a:latin typeface="Courier New"/>
                <a:cs typeface="Courier New"/>
              </a:rPr>
              <a:t>();</a:t>
            </a:r>
            <a:r>
              <a:rPr sz="16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w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h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i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l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e</a:t>
            </a:r>
            <a:r>
              <a:rPr sz="1600" b="1" spc="-11" dirty="0">
                <a:solidFill>
                  <a:srgbClr val="B8C4CA"/>
                </a:solidFill>
                <a:latin typeface="Courier New"/>
                <a:cs typeface="Courier New"/>
              </a:rPr>
              <a:t>(</a:t>
            </a:r>
            <a:r>
              <a:rPr sz="1600" b="1" dirty="0">
                <a:solidFill>
                  <a:srgbClr val="B8C4CA"/>
                </a:solidFill>
                <a:latin typeface="Courier New"/>
                <a:cs typeface="Courier New"/>
              </a:rPr>
              <a:t>1</a:t>
            </a:r>
            <a:r>
              <a:rPr sz="1600" b="1" spc="-15" dirty="0">
                <a:solidFill>
                  <a:srgbClr val="B8C4CA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600" b="1" spc="-11" dirty="0">
                <a:solidFill>
                  <a:srgbClr val="9B9D9E"/>
                </a:solidFill>
                <a:latin typeface="Courier New"/>
                <a:cs typeface="Courier New"/>
              </a:rPr>
              <a:t>}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2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690383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code</a:t>
            </a:r>
            <a:r>
              <a:rPr lang="pt-BR" sz="3600" spc="-25" dirty="0" smtClean="0"/>
              <a:t> </a:t>
            </a:r>
            <a:r>
              <a:rPr lang="en-US" sz="3600" dirty="0"/>
              <a:t>code</a:t>
            </a:r>
            <a:r>
              <a:rPr lang="en-US" sz="3600" spc="6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structure,</a:t>
            </a:r>
            <a:r>
              <a:rPr lang="en-US" sz="3600" spc="40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m</a:t>
            </a:r>
            <a:r>
              <a:rPr lang="en-US" sz="3600" spc="-11" dirty="0"/>
              <a:t>a</a:t>
            </a:r>
            <a:r>
              <a:rPr lang="en-US" sz="3600" spc="-5" dirty="0"/>
              <a:t>i</a:t>
            </a:r>
            <a:r>
              <a:rPr lang="en-US" sz="3600" dirty="0"/>
              <a:t>n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o</a:t>
            </a:r>
            <a:r>
              <a:rPr lang="en-US" sz="3600" spc="-15" dirty="0"/>
              <a:t>p</a:t>
            </a:r>
            <a:r>
              <a:rPr lang="en-US" sz="3600" spc="-5" dirty="0"/>
              <a:t>er</a:t>
            </a:r>
            <a:r>
              <a:rPr lang="en-US" sz="3600" spc="-11" dirty="0"/>
              <a:t>a</a:t>
            </a:r>
            <a:r>
              <a:rPr lang="en-US" sz="3600" dirty="0"/>
              <a:t>ti</a:t>
            </a:r>
            <a:r>
              <a:rPr lang="en-US" sz="3600" spc="-15" dirty="0"/>
              <a:t>o</a:t>
            </a:r>
            <a:r>
              <a:rPr lang="en-US" sz="3600" spc="-5" dirty="0"/>
              <a:t>n</a:t>
            </a:r>
            <a:r>
              <a:rPr lang="en-US" sz="3600" dirty="0"/>
              <a:t>s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5" dirty="0"/>
              <a:t>af</a:t>
            </a:r>
            <a:r>
              <a:rPr lang="en-US" sz="3600" spc="-11" dirty="0"/>
              <a:t>t</a:t>
            </a:r>
            <a:r>
              <a:rPr lang="en-US" sz="3600" spc="-5" dirty="0"/>
              <a:t>e</a:t>
            </a:r>
            <a:r>
              <a:rPr lang="en-US" sz="3600" dirty="0"/>
              <a:t>r</a:t>
            </a:r>
            <a:r>
              <a:rPr lang="en-US" sz="3600" spc="71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the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dirty="0"/>
              <a:t>reset</a:t>
            </a:r>
            <a:r>
              <a:rPr lang="en-US" sz="3600" dirty="0">
                <a:solidFill>
                  <a:prstClr val="black"/>
                </a:solidFill>
              </a:rPr>
              <a:t/>
            </a:r>
            <a:br>
              <a:rPr lang="en-US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65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1546554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2000" spc="-31" dirty="0"/>
              <a:t>STM32CubeMX</a:t>
            </a:r>
            <a:r>
              <a:rPr sz="2000" spc="115" dirty="0">
                <a:latin typeface="Times New Roman"/>
                <a:cs typeface="Times New Roman"/>
              </a:rPr>
              <a:t> </a:t>
            </a:r>
            <a:r>
              <a:rPr sz="2000" spc="-31" dirty="0"/>
              <a:t>generate</a:t>
            </a:r>
            <a:r>
              <a:rPr sz="2000" spc="-25" dirty="0"/>
              <a:t>d</a:t>
            </a:r>
            <a:r>
              <a:rPr sz="2000" spc="135" dirty="0">
                <a:latin typeface="Times New Roman"/>
                <a:cs typeface="Times New Roman"/>
              </a:rPr>
              <a:t> </a:t>
            </a:r>
            <a:r>
              <a:rPr lang="en-US" sz="2000" spc="-11" dirty="0" smtClean="0"/>
              <a:t>cod</a:t>
            </a:r>
            <a:r>
              <a:rPr lang="en-US" sz="2000" spc="-20" dirty="0" smtClean="0"/>
              <a:t>e</a:t>
            </a:r>
            <a:r>
              <a:rPr lang="en-US" sz="2000" spc="85" dirty="0" smtClean="0">
                <a:latin typeface="Times New Roman"/>
                <a:cs typeface="Times New Roman"/>
              </a:rPr>
              <a:t> </a:t>
            </a:r>
            <a:r>
              <a:rPr lang="en-US" sz="2000" spc="-15" dirty="0"/>
              <a:t>s</a:t>
            </a:r>
            <a:r>
              <a:rPr lang="en-US" sz="2000" spc="-5" dirty="0"/>
              <a:t>t</a:t>
            </a:r>
            <a:r>
              <a:rPr lang="en-US" sz="2000" spc="-11" dirty="0"/>
              <a:t>r</a:t>
            </a:r>
            <a:r>
              <a:rPr lang="en-US" sz="2000" spc="-15" dirty="0"/>
              <a:t>uc</a:t>
            </a:r>
            <a:r>
              <a:rPr lang="en-US" sz="2000" spc="-5" dirty="0"/>
              <a:t>t</a:t>
            </a:r>
            <a:r>
              <a:rPr lang="en-US" sz="2000" spc="-25" dirty="0"/>
              <a:t>u</a:t>
            </a:r>
            <a:r>
              <a:rPr lang="en-US" sz="2000" spc="-5" dirty="0"/>
              <a:t>r</a:t>
            </a:r>
            <a:r>
              <a:rPr lang="en-US" sz="2000" spc="-25" dirty="0"/>
              <a:t>e</a:t>
            </a:r>
            <a:r>
              <a:rPr lang="en-US" sz="2000" spc="-11" dirty="0"/>
              <a:t>,</a:t>
            </a:r>
            <a:r>
              <a:rPr lang="en-US" sz="2000" spc="60" dirty="0">
                <a:latin typeface="Times New Roman"/>
                <a:cs typeface="Times New Roman"/>
              </a:rPr>
              <a:t> </a:t>
            </a:r>
            <a:r>
              <a:rPr lang="en-US" sz="2000" spc="-20" dirty="0"/>
              <a:t>main</a:t>
            </a:r>
            <a:r>
              <a:rPr lang="en-US" sz="2000" spc="95" dirty="0">
                <a:latin typeface="Times New Roman"/>
                <a:cs typeface="Times New Roman"/>
              </a:rPr>
              <a:t> </a:t>
            </a:r>
            <a:r>
              <a:rPr lang="en-US" sz="2000" spc="-25" dirty="0"/>
              <a:t>o</a:t>
            </a:r>
            <a:r>
              <a:rPr lang="en-US" sz="2000" spc="-15" dirty="0"/>
              <a:t>p</a:t>
            </a:r>
            <a:r>
              <a:rPr lang="en-US" sz="2000" spc="-25" dirty="0"/>
              <a:t>e</a:t>
            </a:r>
            <a:r>
              <a:rPr lang="en-US" sz="2000" spc="-5" dirty="0"/>
              <a:t>r</a:t>
            </a:r>
            <a:r>
              <a:rPr lang="en-US" sz="2000" spc="-20" dirty="0"/>
              <a:t>at</a:t>
            </a:r>
            <a:r>
              <a:rPr lang="en-US" sz="2000" spc="-5" dirty="0"/>
              <a:t>i</a:t>
            </a:r>
            <a:r>
              <a:rPr lang="en-US" sz="2000" spc="-25" dirty="0"/>
              <a:t>o</a:t>
            </a:r>
            <a:r>
              <a:rPr lang="en-US" sz="2000" spc="-15" dirty="0"/>
              <a:t>ns</a:t>
            </a:r>
            <a:r>
              <a:rPr lang="en-US" sz="2000" spc="91" dirty="0">
                <a:latin typeface="Times New Roman"/>
                <a:cs typeface="Times New Roman"/>
              </a:rPr>
              <a:t> </a:t>
            </a:r>
            <a:r>
              <a:rPr lang="en-US" sz="2000" spc="-20" dirty="0"/>
              <a:t>af</a:t>
            </a:r>
            <a:r>
              <a:rPr lang="en-US" sz="2000" spc="-5" dirty="0"/>
              <a:t>t</a:t>
            </a:r>
            <a:r>
              <a:rPr lang="en-US" sz="2000" spc="-25" dirty="0"/>
              <a:t>e</a:t>
            </a:r>
            <a:r>
              <a:rPr lang="en-US" sz="2000" spc="-11" dirty="0"/>
              <a:t>r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15" dirty="0"/>
              <a:t>the</a:t>
            </a:r>
            <a:r>
              <a:rPr lang="en-US" sz="2000" spc="75" dirty="0">
                <a:latin typeface="Times New Roman"/>
                <a:cs typeface="Times New Roman"/>
              </a:rPr>
              <a:t> </a:t>
            </a:r>
            <a:r>
              <a:rPr lang="en-US" sz="2000" spc="-11" dirty="0"/>
              <a:t>r</a:t>
            </a:r>
            <a:r>
              <a:rPr lang="en-US" sz="2000" spc="-15" dirty="0"/>
              <a:t>ese</a:t>
            </a:r>
            <a:r>
              <a:rPr lang="en-US" sz="2000" spc="-11" dirty="0"/>
              <a:t>t</a:t>
            </a:r>
            <a:r>
              <a:rPr lang="en-US" sz="2000" spc="125" dirty="0">
                <a:latin typeface="Times New Roman"/>
                <a:cs typeface="Times New Roman"/>
              </a:rPr>
              <a:t> </a:t>
            </a:r>
            <a:r>
              <a:rPr lang="en-US" sz="2000" spc="-11" dirty="0"/>
              <a:t>-</a:t>
            </a:r>
            <a:r>
              <a:rPr lang="en-US" sz="2000" spc="85" dirty="0">
                <a:latin typeface="Times New Roman"/>
                <a:cs typeface="Times New Roman"/>
              </a:rPr>
              <a:t> </a:t>
            </a:r>
            <a:r>
              <a:rPr lang="en-US" sz="2000" spc="-15" dirty="0"/>
              <a:t>su</a:t>
            </a:r>
            <a:r>
              <a:rPr lang="en-US" sz="2000" spc="-20" dirty="0"/>
              <a:t>mmary</a:t>
            </a:r>
            <a:r>
              <a:rPr lang="en-US" sz="2000" dirty="0">
                <a:solidFill>
                  <a:prstClr val="black"/>
                </a:solidFill>
              </a:rPr>
              <a:t/>
            </a:r>
            <a:br>
              <a:rPr lang="en-US" sz="2000" dirty="0">
                <a:solidFill>
                  <a:prstClr val="black"/>
                </a:solidFill>
              </a:rPr>
            </a:b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5543" y="1037966"/>
            <a:ext cx="5715000" cy="640080"/>
          </a:xfrm>
          <a:custGeom>
            <a:avLst/>
            <a:gdLst/>
            <a:ahLst/>
            <a:cxnLst/>
            <a:rect l="l" t="t" r="r" b="b"/>
            <a:pathLst>
              <a:path w="5715000" h="640080">
                <a:moveTo>
                  <a:pt x="0" y="640079"/>
                </a:moveTo>
                <a:lnTo>
                  <a:pt x="5714999" y="640079"/>
                </a:lnTo>
                <a:lnTo>
                  <a:pt x="5714999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40551" y="1037966"/>
            <a:ext cx="2438401" cy="640080"/>
          </a:xfrm>
          <a:custGeom>
            <a:avLst/>
            <a:gdLst/>
            <a:ahLst/>
            <a:cxnLst/>
            <a:rect l="l" t="t" r="r" b="b"/>
            <a:pathLst>
              <a:path w="2438400" h="640080">
                <a:moveTo>
                  <a:pt x="0" y="640079"/>
                </a:moveTo>
                <a:lnTo>
                  <a:pt x="2438399" y="640079"/>
                </a:lnTo>
                <a:lnTo>
                  <a:pt x="2438399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78953" y="1037966"/>
            <a:ext cx="1285874" cy="640080"/>
          </a:xfrm>
          <a:custGeom>
            <a:avLst/>
            <a:gdLst/>
            <a:ahLst/>
            <a:cxnLst/>
            <a:rect l="l" t="t" r="r" b="b"/>
            <a:pathLst>
              <a:path w="1285875" h="640080">
                <a:moveTo>
                  <a:pt x="0" y="640079"/>
                </a:moveTo>
                <a:lnTo>
                  <a:pt x="1285756" y="640079"/>
                </a:lnTo>
                <a:lnTo>
                  <a:pt x="1285756" y="0"/>
                </a:lnTo>
                <a:lnTo>
                  <a:pt x="0" y="0"/>
                </a:lnTo>
                <a:lnTo>
                  <a:pt x="0" y="640079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25543" y="1678046"/>
            <a:ext cx="5715000" cy="822960"/>
          </a:xfrm>
          <a:custGeom>
            <a:avLst/>
            <a:gdLst/>
            <a:ahLst/>
            <a:cxnLst/>
            <a:rect l="l" t="t" r="r" b="b"/>
            <a:pathLst>
              <a:path w="5715000" h="822960">
                <a:moveTo>
                  <a:pt x="0" y="822959"/>
                </a:moveTo>
                <a:lnTo>
                  <a:pt x="5714999" y="822959"/>
                </a:lnTo>
                <a:lnTo>
                  <a:pt x="5714999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40551" y="1678046"/>
            <a:ext cx="2438401" cy="822960"/>
          </a:xfrm>
          <a:custGeom>
            <a:avLst/>
            <a:gdLst/>
            <a:ahLst/>
            <a:cxnLst/>
            <a:rect l="l" t="t" r="r" b="b"/>
            <a:pathLst>
              <a:path w="2438400" h="822960">
                <a:moveTo>
                  <a:pt x="0" y="822959"/>
                </a:moveTo>
                <a:lnTo>
                  <a:pt x="2438399" y="822959"/>
                </a:lnTo>
                <a:lnTo>
                  <a:pt x="2438399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78953" y="1678046"/>
            <a:ext cx="1285874" cy="822960"/>
          </a:xfrm>
          <a:custGeom>
            <a:avLst/>
            <a:gdLst/>
            <a:ahLst/>
            <a:cxnLst/>
            <a:rect l="l" t="t" r="r" b="b"/>
            <a:pathLst>
              <a:path w="1285875" h="822960">
                <a:moveTo>
                  <a:pt x="0" y="822959"/>
                </a:moveTo>
                <a:lnTo>
                  <a:pt x="1285756" y="822959"/>
                </a:lnTo>
                <a:lnTo>
                  <a:pt x="1285756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25543" y="2501005"/>
            <a:ext cx="5715000" cy="1005840"/>
          </a:xfrm>
          <a:custGeom>
            <a:avLst/>
            <a:gdLst/>
            <a:ahLst/>
            <a:cxnLst/>
            <a:rect l="l" t="t" r="r" b="b"/>
            <a:pathLst>
              <a:path w="5715000" h="1005839">
                <a:moveTo>
                  <a:pt x="0" y="1005839"/>
                </a:moveTo>
                <a:lnTo>
                  <a:pt x="5714999" y="1005839"/>
                </a:lnTo>
                <a:lnTo>
                  <a:pt x="5714999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0551" y="2501005"/>
            <a:ext cx="2438401" cy="1005840"/>
          </a:xfrm>
          <a:custGeom>
            <a:avLst/>
            <a:gdLst/>
            <a:ahLst/>
            <a:cxnLst/>
            <a:rect l="l" t="t" r="r" b="b"/>
            <a:pathLst>
              <a:path w="2438400" h="1005839">
                <a:moveTo>
                  <a:pt x="0" y="1005839"/>
                </a:moveTo>
                <a:lnTo>
                  <a:pt x="2438399" y="1005839"/>
                </a:lnTo>
                <a:lnTo>
                  <a:pt x="2438399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78953" y="2501005"/>
            <a:ext cx="1285874" cy="1005840"/>
          </a:xfrm>
          <a:custGeom>
            <a:avLst/>
            <a:gdLst/>
            <a:ahLst/>
            <a:cxnLst/>
            <a:rect l="l" t="t" r="r" b="b"/>
            <a:pathLst>
              <a:path w="1285875" h="1005839">
                <a:moveTo>
                  <a:pt x="0" y="1005839"/>
                </a:moveTo>
                <a:lnTo>
                  <a:pt x="1285756" y="1005839"/>
                </a:lnTo>
                <a:lnTo>
                  <a:pt x="1285756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25543" y="3506855"/>
            <a:ext cx="5715000" cy="670561"/>
          </a:xfrm>
          <a:custGeom>
            <a:avLst/>
            <a:gdLst/>
            <a:ahLst/>
            <a:cxnLst/>
            <a:rect l="l" t="t" r="r" b="b"/>
            <a:pathLst>
              <a:path w="5715000" h="670560">
                <a:moveTo>
                  <a:pt x="0" y="670559"/>
                </a:moveTo>
                <a:lnTo>
                  <a:pt x="5714999" y="670559"/>
                </a:lnTo>
                <a:lnTo>
                  <a:pt x="57149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0551" y="3506855"/>
            <a:ext cx="2438401" cy="670561"/>
          </a:xfrm>
          <a:custGeom>
            <a:avLst/>
            <a:gdLst/>
            <a:ahLst/>
            <a:cxnLst/>
            <a:rect l="l" t="t" r="r" b="b"/>
            <a:pathLst>
              <a:path w="2438400" h="670560">
                <a:moveTo>
                  <a:pt x="0" y="670559"/>
                </a:moveTo>
                <a:lnTo>
                  <a:pt x="2438399" y="670559"/>
                </a:lnTo>
                <a:lnTo>
                  <a:pt x="24383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878953" y="3506855"/>
            <a:ext cx="1285874" cy="670561"/>
          </a:xfrm>
          <a:custGeom>
            <a:avLst/>
            <a:gdLst/>
            <a:ahLst/>
            <a:cxnLst/>
            <a:rect l="l" t="t" r="r" b="b"/>
            <a:pathLst>
              <a:path w="1285875" h="670560">
                <a:moveTo>
                  <a:pt x="0" y="670559"/>
                </a:moveTo>
                <a:lnTo>
                  <a:pt x="1285756" y="670559"/>
                </a:lnTo>
                <a:lnTo>
                  <a:pt x="1285756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25543" y="4177415"/>
            <a:ext cx="5715000" cy="670561"/>
          </a:xfrm>
          <a:custGeom>
            <a:avLst/>
            <a:gdLst/>
            <a:ahLst/>
            <a:cxnLst/>
            <a:rect l="l" t="t" r="r" b="b"/>
            <a:pathLst>
              <a:path w="5715000" h="670560">
                <a:moveTo>
                  <a:pt x="0" y="670559"/>
                </a:moveTo>
                <a:lnTo>
                  <a:pt x="5714999" y="670559"/>
                </a:lnTo>
                <a:lnTo>
                  <a:pt x="57149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0551" y="4177415"/>
            <a:ext cx="2438401" cy="670561"/>
          </a:xfrm>
          <a:custGeom>
            <a:avLst/>
            <a:gdLst/>
            <a:ahLst/>
            <a:cxnLst/>
            <a:rect l="l" t="t" r="r" b="b"/>
            <a:pathLst>
              <a:path w="2438400" h="670560">
                <a:moveTo>
                  <a:pt x="0" y="670559"/>
                </a:moveTo>
                <a:lnTo>
                  <a:pt x="2438399" y="670559"/>
                </a:lnTo>
                <a:lnTo>
                  <a:pt x="24383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78953" y="4177415"/>
            <a:ext cx="1285874" cy="670561"/>
          </a:xfrm>
          <a:custGeom>
            <a:avLst/>
            <a:gdLst/>
            <a:ahLst/>
            <a:cxnLst/>
            <a:rect l="l" t="t" r="r" b="b"/>
            <a:pathLst>
              <a:path w="1285875" h="670560">
                <a:moveTo>
                  <a:pt x="0" y="670559"/>
                </a:moveTo>
                <a:lnTo>
                  <a:pt x="1285756" y="670559"/>
                </a:lnTo>
                <a:lnTo>
                  <a:pt x="1285756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25543" y="4847976"/>
            <a:ext cx="5715000" cy="670561"/>
          </a:xfrm>
          <a:custGeom>
            <a:avLst/>
            <a:gdLst/>
            <a:ahLst/>
            <a:cxnLst/>
            <a:rect l="l" t="t" r="r" b="b"/>
            <a:pathLst>
              <a:path w="5715000" h="670560">
                <a:moveTo>
                  <a:pt x="0" y="670559"/>
                </a:moveTo>
                <a:lnTo>
                  <a:pt x="5714999" y="670559"/>
                </a:lnTo>
                <a:lnTo>
                  <a:pt x="57149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40551" y="4847976"/>
            <a:ext cx="2438401" cy="670561"/>
          </a:xfrm>
          <a:custGeom>
            <a:avLst/>
            <a:gdLst/>
            <a:ahLst/>
            <a:cxnLst/>
            <a:rect l="l" t="t" r="r" b="b"/>
            <a:pathLst>
              <a:path w="2438400" h="670560">
                <a:moveTo>
                  <a:pt x="0" y="670559"/>
                </a:moveTo>
                <a:lnTo>
                  <a:pt x="2438399" y="670559"/>
                </a:lnTo>
                <a:lnTo>
                  <a:pt x="24383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78953" y="4847976"/>
            <a:ext cx="1285874" cy="670561"/>
          </a:xfrm>
          <a:custGeom>
            <a:avLst/>
            <a:gdLst/>
            <a:ahLst/>
            <a:cxnLst/>
            <a:rect l="l" t="t" r="r" b="b"/>
            <a:pathLst>
              <a:path w="1285875" h="670560">
                <a:moveTo>
                  <a:pt x="0" y="670559"/>
                </a:moveTo>
                <a:lnTo>
                  <a:pt x="1285756" y="670559"/>
                </a:lnTo>
                <a:lnTo>
                  <a:pt x="1285756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25543" y="5518466"/>
            <a:ext cx="5715000" cy="670561"/>
          </a:xfrm>
          <a:custGeom>
            <a:avLst/>
            <a:gdLst/>
            <a:ahLst/>
            <a:cxnLst/>
            <a:rect l="l" t="t" r="r" b="b"/>
            <a:pathLst>
              <a:path w="5715000" h="670560">
                <a:moveTo>
                  <a:pt x="0" y="670559"/>
                </a:moveTo>
                <a:lnTo>
                  <a:pt x="5714999" y="670559"/>
                </a:lnTo>
                <a:lnTo>
                  <a:pt x="57149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40551" y="5518466"/>
            <a:ext cx="2438401" cy="670561"/>
          </a:xfrm>
          <a:custGeom>
            <a:avLst/>
            <a:gdLst/>
            <a:ahLst/>
            <a:cxnLst/>
            <a:rect l="l" t="t" r="r" b="b"/>
            <a:pathLst>
              <a:path w="2438400" h="670560">
                <a:moveTo>
                  <a:pt x="0" y="670559"/>
                </a:moveTo>
                <a:lnTo>
                  <a:pt x="2438399" y="670559"/>
                </a:lnTo>
                <a:lnTo>
                  <a:pt x="2438399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78953" y="5518466"/>
            <a:ext cx="1285874" cy="670561"/>
          </a:xfrm>
          <a:custGeom>
            <a:avLst/>
            <a:gdLst/>
            <a:ahLst/>
            <a:cxnLst/>
            <a:rect l="l" t="t" r="r" b="b"/>
            <a:pathLst>
              <a:path w="1285875" h="670560">
                <a:moveTo>
                  <a:pt x="0" y="670559"/>
                </a:moveTo>
                <a:lnTo>
                  <a:pt x="1285756" y="670559"/>
                </a:lnTo>
                <a:lnTo>
                  <a:pt x="1285756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F5FF84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25543" y="6189024"/>
            <a:ext cx="5715000" cy="670561"/>
          </a:xfrm>
          <a:custGeom>
            <a:avLst/>
            <a:gdLst/>
            <a:ahLst/>
            <a:cxnLst/>
            <a:rect l="l" t="t" r="r" b="b"/>
            <a:pathLst>
              <a:path w="5715000" h="670559">
                <a:moveTo>
                  <a:pt x="0" y="670499"/>
                </a:moveTo>
                <a:lnTo>
                  <a:pt x="5714999" y="670499"/>
                </a:lnTo>
                <a:lnTo>
                  <a:pt x="5714999" y="0"/>
                </a:lnTo>
                <a:lnTo>
                  <a:pt x="0" y="0"/>
                </a:lnTo>
                <a:lnTo>
                  <a:pt x="0" y="670499"/>
                </a:lnTo>
                <a:close/>
              </a:path>
            </a:pathLst>
          </a:custGeom>
          <a:solidFill>
            <a:srgbClr val="AFDDF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40551" y="6189024"/>
            <a:ext cx="2438401" cy="670561"/>
          </a:xfrm>
          <a:custGeom>
            <a:avLst/>
            <a:gdLst/>
            <a:ahLst/>
            <a:cxnLst/>
            <a:rect l="l" t="t" r="r" b="b"/>
            <a:pathLst>
              <a:path w="2438400" h="670559">
                <a:moveTo>
                  <a:pt x="0" y="670499"/>
                </a:moveTo>
                <a:lnTo>
                  <a:pt x="2438399" y="670499"/>
                </a:lnTo>
                <a:lnTo>
                  <a:pt x="2438399" y="0"/>
                </a:lnTo>
                <a:lnTo>
                  <a:pt x="0" y="0"/>
                </a:lnTo>
                <a:lnTo>
                  <a:pt x="0" y="670499"/>
                </a:lnTo>
                <a:close/>
              </a:path>
            </a:pathLst>
          </a:custGeom>
          <a:solidFill>
            <a:srgbClr val="AFDDF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878953" y="6189024"/>
            <a:ext cx="1285874" cy="670561"/>
          </a:xfrm>
          <a:custGeom>
            <a:avLst/>
            <a:gdLst/>
            <a:ahLst/>
            <a:cxnLst/>
            <a:rect l="l" t="t" r="r" b="b"/>
            <a:pathLst>
              <a:path w="1285875" h="670559">
                <a:moveTo>
                  <a:pt x="0" y="670499"/>
                </a:moveTo>
                <a:lnTo>
                  <a:pt x="1285756" y="670499"/>
                </a:lnTo>
                <a:lnTo>
                  <a:pt x="1285756" y="0"/>
                </a:lnTo>
                <a:lnTo>
                  <a:pt x="0" y="0"/>
                </a:lnTo>
                <a:lnTo>
                  <a:pt x="0" y="670499"/>
                </a:lnTo>
                <a:close/>
              </a:path>
            </a:pathLst>
          </a:custGeom>
          <a:solidFill>
            <a:srgbClr val="AFDDF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440551" y="1031626"/>
            <a:ext cx="0" cy="5828030"/>
          </a:xfrm>
          <a:custGeom>
            <a:avLst/>
            <a:gdLst/>
            <a:ahLst/>
            <a:cxnLst/>
            <a:rect l="l" t="t" r="r" b="b"/>
            <a:pathLst>
              <a:path h="5828030">
                <a:moveTo>
                  <a:pt x="0" y="0"/>
                </a:moveTo>
                <a:lnTo>
                  <a:pt x="0" y="582789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878951" y="1031626"/>
            <a:ext cx="0" cy="5828030"/>
          </a:xfrm>
          <a:custGeom>
            <a:avLst/>
            <a:gdLst/>
            <a:ahLst/>
            <a:cxnLst/>
            <a:rect l="l" t="t" r="r" b="b"/>
            <a:pathLst>
              <a:path h="5828030">
                <a:moveTo>
                  <a:pt x="0" y="0"/>
                </a:moveTo>
                <a:lnTo>
                  <a:pt x="0" y="582789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19199" y="1678046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19199" y="2501005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19199" y="3506846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19199" y="4177415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19199" y="4847975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19199" y="5518535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19199" y="6189025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25542" y="1031626"/>
            <a:ext cx="0" cy="5828030"/>
          </a:xfrm>
          <a:custGeom>
            <a:avLst/>
            <a:gdLst/>
            <a:ahLst/>
            <a:cxnLst/>
            <a:rect l="l" t="t" r="r" b="b"/>
            <a:pathLst>
              <a:path h="5828030">
                <a:moveTo>
                  <a:pt x="0" y="0"/>
                </a:moveTo>
                <a:lnTo>
                  <a:pt x="0" y="582789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164689" y="1031626"/>
            <a:ext cx="0" cy="5828030"/>
          </a:xfrm>
          <a:custGeom>
            <a:avLst/>
            <a:gdLst/>
            <a:ahLst/>
            <a:cxnLst/>
            <a:rect l="l" t="t" r="r" b="b"/>
            <a:pathLst>
              <a:path h="5828030">
                <a:moveTo>
                  <a:pt x="0" y="0"/>
                </a:moveTo>
                <a:lnTo>
                  <a:pt x="0" y="582789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19199" y="1037967"/>
            <a:ext cx="9451975" cy="0"/>
          </a:xfrm>
          <a:custGeom>
            <a:avLst/>
            <a:gdLst/>
            <a:ahLst/>
            <a:cxnLst/>
            <a:rect l="l" t="t" r="r" b="b"/>
            <a:pathLst>
              <a:path w="9451975">
                <a:moveTo>
                  <a:pt x="0" y="0"/>
                </a:moveTo>
                <a:lnTo>
                  <a:pt x="94518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74191" y="668441"/>
            <a:ext cx="948690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2970">
              <a:lnSpc>
                <a:spcPts val="1431"/>
              </a:lnSpc>
              <a:spcBef>
                <a:spcPts val="409"/>
              </a:spcBef>
              <a:tabLst>
                <a:tab pos="6259077" algn="l"/>
                <a:tab pos="9024730" algn="l"/>
              </a:tabLst>
            </a:pPr>
            <a:endParaRPr lang="pt-BR" sz="1200" b="1" spc="-11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542970">
              <a:lnSpc>
                <a:spcPts val="1431"/>
              </a:lnSpc>
              <a:spcBef>
                <a:spcPts val="409"/>
              </a:spcBef>
              <a:tabLst>
                <a:tab pos="6259077" algn="l"/>
                <a:tab pos="9024730" algn="l"/>
              </a:tabLst>
            </a:pPr>
            <a:endParaRPr lang="pt-BR" sz="1200" b="1" spc="-11" dirty="0">
              <a:solidFill>
                <a:prstClr val="black"/>
              </a:solidFill>
              <a:latin typeface="Arial"/>
              <a:cs typeface="Arial"/>
            </a:endParaRPr>
          </a:p>
          <a:p>
            <a:pPr marL="542970">
              <a:lnSpc>
                <a:spcPts val="1431"/>
              </a:lnSpc>
              <a:spcBef>
                <a:spcPts val="409"/>
              </a:spcBef>
              <a:tabLst>
                <a:tab pos="6259077" algn="l"/>
                <a:tab pos="9024730" algn="l"/>
              </a:tabLst>
            </a:pPr>
            <a:r>
              <a:rPr sz="1200" b="1" spc="-11" dirty="0" smtClean="0">
                <a:solidFill>
                  <a:prstClr val="black"/>
                </a:solidFill>
                <a:latin typeface="Arial"/>
                <a:cs typeface="Arial"/>
              </a:rPr>
              <a:t>Ope</a:t>
            </a:r>
            <a:r>
              <a:rPr sz="1200" b="1" spc="-5" dirty="0" smtClean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b="1" dirty="0" smtClean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b="1" spc="-11" dirty="0" smtClean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Origin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20426" y="1278330"/>
            <a:ext cx="14382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ca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b="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ource</a:t>
            </a:r>
            <a:r>
              <a:rPr sz="12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loc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04543" y="1735910"/>
            <a:ext cx="393954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Enab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oating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Uni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12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insi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core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Res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clock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conf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urati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he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defa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rese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state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sab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cto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loc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520437" y="1737505"/>
            <a:ext cx="13011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System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ni</a:t>
            </a:r>
            <a:r>
              <a:rPr sz="1400" b="1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520437" y="1949272"/>
            <a:ext cx="17145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startu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p_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ste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69012" y="2010230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04556" y="2558872"/>
            <a:ext cx="553402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FLAS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acce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ler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NV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ty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roup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su</a:t>
            </a:r>
            <a:r>
              <a:rPr sz="1200" spc="20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lit)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ic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12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tick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(b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sed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HS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clock)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Initiali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ation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el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hard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lec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ted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2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functio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20436" y="2560467"/>
            <a:ext cx="10909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HAL_In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t()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20437" y="2772232"/>
            <a:ext cx="14357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_ha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969012" y="2924631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04557" y="3564973"/>
            <a:ext cx="439673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Inte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ts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ties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pher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lec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ted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20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20436" y="3566562"/>
            <a:ext cx="1409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HAL_Ms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Ini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520438" y="3778327"/>
            <a:ext cx="181038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_ha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_ha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969012" y="3763086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04556" y="4235525"/>
            <a:ext cx="53409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2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uses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clocks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based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clock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tting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520437" y="4237122"/>
            <a:ext cx="204787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System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loc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Co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fi</a:t>
            </a:r>
            <a:r>
              <a:rPr sz="1400" b="1" spc="-11" dirty="0">
                <a:solidFill>
                  <a:prstClr val="black"/>
                </a:solidFill>
                <a:latin typeface="Courier New"/>
                <a:cs typeface="Courier New"/>
              </a:rPr>
              <a:t>g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20438" y="4448886"/>
            <a:ext cx="7626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ai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968998" y="4342207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04543" y="4906469"/>
            <a:ext cx="552069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Initiali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ph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ral</a:t>
            </a:r>
            <a:r>
              <a:rPr sz="1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based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conf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gu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rati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on:.PPP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rela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ph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ral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conf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(GPIO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s,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1200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chann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1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functi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PPP_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520436" y="4908064"/>
            <a:ext cx="14097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MX_PPP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Ini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520437" y="5119829"/>
            <a:ext cx="13862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PP</a:t>
            </a:r>
            <a:r>
              <a:rPr sz="1200" spc="-16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969012" y="5013148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804556" y="5576969"/>
            <a:ext cx="44494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ct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ock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ph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ral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GPIO</a:t>
            </a:r>
            <a:r>
              <a:rPr sz="12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nes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12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ann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(based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tting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520436" y="5578568"/>
            <a:ext cx="183451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HAL_PP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_Ms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In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400" b="1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520438" y="5790333"/>
            <a:ext cx="181038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_ha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xxxx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_ha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969012" y="5775093"/>
            <a:ext cx="11099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Cub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804557" y="6247843"/>
            <a:ext cx="545337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Acti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te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ph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con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tro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.e.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art,</a:t>
            </a:r>
            <a:r>
              <a:rPr sz="12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Sto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Calibr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),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marR="5081" indent="-2864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ure</a:t>
            </a:r>
            <a:r>
              <a:rPr sz="12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1200"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need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(bu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fer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loc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source</a:t>
            </a:r>
            <a:r>
              <a:rPr sz="12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destinati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addresse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s,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nu</a:t>
            </a: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ta</a:t>
            </a:r>
            <a:r>
              <a:rPr sz="12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12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tra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520437" y="6249439"/>
            <a:ext cx="17278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HAL_PP</a:t>
            </a:r>
            <a:r>
              <a:rPr sz="1400" b="1"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_Ac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io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520438" y="6461203"/>
            <a:ext cx="114363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spc="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user_co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.c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350012" y="6445963"/>
            <a:ext cx="347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User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3701" y="1275597"/>
            <a:ext cx="204533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829378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Sy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te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();</a:t>
            </a:r>
            <a:r>
              <a:rPr sz="1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ma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n()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_I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744281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L_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3781" y="2738889"/>
            <a:ext cx="18668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Sy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te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kC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fig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3783" y="3104649"/>
            <a:ext cx="1958339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MX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95596"/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AL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In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95596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88313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_M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In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95596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83781" y="4567940"/>
            <a:ext cx="15925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ti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200" b="1" spc="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();</a:t>
            </a:r>
            <a:r>
              <a:rPr sz="1200" b="1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wh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le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3701" y="4933699"/>
            <a:ext cx="1174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313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1086825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/>
            <a:r>
              <a:rPr sz="3600" spc="-31" dirty="0"/>
              <a:t>STM32CubeMX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31" dirty="0"/>
              <a:t>generate</a:t>
            </a:r>
            <a:r>
              <a:rPr sz="3600" spc="-25" dirty="0"/>
              <a:t>d</a:t>
            </a:r>
            <a:r>
              <a:rPr sz="3600" spc="135" dirty="0">
                <a:latin typeface="Times New Roman"/>
                <a:cs typeface="Times New Roman"/>
              </a:rPr>
              <a:t> </a:t>
            </a:r>
            <a:r>
              <a:rPr sz="3600" spc="-25" dirty="0"/>
              <a:t>code</a:t>
            </a:r>
            <a:endParaRPr sz="3600" dirty="0">
              <a:latin typeface="Times New Roman"/>
              <a:cs typeface="Times New Roman"/>
            </a:endParaRPr>
          </a:p>
          <a:p>
            <a:pPr marL="914400">
              <a:spcBef>
                <a:spcPts val="45"/>
              </a:spcBef>
            </a:pPr>
            <a:r>
              <a:rPr sz="3600" spc="-11" dirty="0"/>
              <a:t>cod</a:t>
            </a:r>
            <a:r>
              <a:rPr sz="3600" spc="-20" dirty="0"/>
              <a:t>e</a:t>
            </a:r>
            <a:r>
              <a:rPr sz="3600" spc="75" dirty="0">
                <a:latin typeface="Times New Roman"/>
                <a:cs typeface="Times New Roman"/>
              </a:rPr>
              <a:t> </a:t>
            </a:r>
            <a:r>
              <a:rPr sz="3600" spc="-15" dirty="0"/>
              <a:t>s</a:t>
            </a:r>
            <a:r>
              <a:rPr sz="3600" spc="-5" dirty="0"/>
              <a:t>t</a:t>
            </a:r>
            <a:r>
              <a:rPr sz="3600" spc="-11" dirty="0"/>
              <a:t>r</a:t>
            </a:r>
            <a:r>
              <a:rPr sz="3600" spc="-15" dirty="0"/>
              <a:t>uc</a:t>
            </a:r>
            <a:r>
              <a:rPr sz="3600" spc="-5" dirty="0"/>
              <a:t>t</a:t>
            </a:r>
            <a:r>
              <a:rPr sz="3600" spc="-25" dirty="0"/>
              <a:t>u</a:t>
            </a:r>
            <a:r>
              <a:rPr sz="3600" spc="-5" dirty="0"/>
              <a:t>r</a:t>
            </a:r>
            <a:r>
              <a:rPr sz="3600" spc="-20" dirty="0"/>
              <a:t>e</a:t>
            </a:r>
            <a:r>
              <a:rPr sz="3600" spc="80" dirty="0">
                <a:latin typeface="Times New Roman"/>
                <a:cs typeface="Times New Roman"/>
              </a:rPr>
              <a:t> </a:t>
            </a:r>
            <a:r>
              <a:rPr sz="3600" spc="-11" dirty="0"/>
              <a:t>-</a:t>
            </a:r>
            <a:r>
              <a:rPr sz="3600" spc="85" dirty="0">
                <a:latin typeface="Times New Roman"/>
                <a:cs typeface="Times New Roman"/>
              </a:rPr>
              <a:t> </a:t>
            </a:r>
            <a:r>
              <a:rPr sz="3600" spc="-15" dirty="0"/>
              <a:t>inte</a:t>
            </a:r>
            <a:r>
              <a:rPr sz="3600" dirty="0"/>
              <a:t>r</a:t>
            </a:r>
            <a:r>
              <a:rPr sz="3600" spc="-11" dirty="0"/>
              <a:t>r</a:t>
            </a:r>
            <a:r>
              <a:rPr sz="3600" spc="-15" dirty="0"/>
              <a:t>u</a:t>
            </a:r>
            <a:r>
              <a:rPr sz="3600" spc="-20" dirty="0"/>
              <a:t>pts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058" y="2076847"/>
            <a:ext cx="241427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_I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Q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dl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200" b="1" spc="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652834"/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_P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ll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200" b="1" spc="11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200" b="1" spc="20"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sz="1200" b="1" spc="-5" dirty="0">
                <a:solidFill>
                  <a:prstClr val="black"/>
                </a:solidFill>
                <a:latin typeface="Courier New"/>
                <a:cs typeface="Courier New"/>
              </a:rPr>
              <a:t>();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/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58233" y="1430384"/>
          <a:ext cx="9337554" cy="1981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15008"/>
                <a:gridCol w="2286000"/>
                <a:gridCol w="1336546"/>
              </a:tblGrid>
              <a:tr h="6400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operation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39A8D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Function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274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2745" algn="l"/>
                        </a:tabLst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from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274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2745" algn="l"/>
                        </a:tabLst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location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39A8DC"/>
                    </a:solidFill>
                  </a:tcPr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Origin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099">
                      <a:solidFill>
                        <a:srgbClr val="FFFFFF"/>
                      </a:solidFill>
                      <a:prstDash val="solid"/>
                    </a:lnB>
                    <a:solidFill>
                      <a:srgbClr val="39A8DC"/>
                    </a:solidFill>
                  </a:tcPr>
                </a:tc>
              </a:tr>
              <a:tr h="670559">
                <a:tc>
                  <a:txBody>
                    <a:bodyPr/>
                    <a:lstStyle/>
                    <a:p>
                      <a:pPr marL="257175" indent="-1720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5781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Ch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possible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lag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upt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ers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7175" indent="-1720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5781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Cl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ear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upts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lag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7175" indent="-1720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5781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Cal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callback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ctio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assi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ticular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rru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sou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ce/tr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igg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5FF8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PPP_IR</a:t>
                      </a:r>
                      <a:r>
                        <a:rPr sz="1500" b="1" spc="-15" dirty="0">
                          <a:latin typeface="Courier New"/>
                          <a:cs typeface="Courier New"/>
                        </a:rPr>
                        <a:t>Q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Han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le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()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  <a:p>
                      <a:pPr marL="372745" indent="-287020">
                        <a:lnSpc>
                          <a:spcPct val="100000"/>
                        </a:lnSpc>
                        <a:spcBef>
                          <a:spcPts val="125"/>
                        </a:spcBef>
                        <a:buFont typeface="Arial"/>
                        <a:buChar char="•"/>
                        <a:tabLst>
                          <a:tab pos="37274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xxxx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_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it.c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274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274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xxxx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_ha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l_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.c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5FF84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Cub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0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5FF84"/>
                    </a:solidFill>
                  </a:tcPr>
                </a:tc>
              </a:tr>
              <a:tr h="670559">
                <a:tc>
                  <a:txBody>
                    <a:bodyPr/>
                    <a:lstStyle/>
                    <a:p>
                      <a:pPr marL="257175" indent="-1720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57810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orm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action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relat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speci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upt.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FDDF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500" b="1" spc="-5" dirty="0">
                          <a:latin typeface="Courier New"/>
                          <a:cs typeface="Courier New"/>
                        </a:rPr>
                        <a:t>HAL_PP</a:t>
                      </a:r>
                      <a:r>
                        <a:rPr sz="1500" b="1" spc="-15" dirty="0"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_Ca</a:t>
                      </a:r>
                      <a:r>
                        <a:rPr sz="1500" b="1" spc="-20" dirty="0">
                          <a:latin typeface="Courier New"/>
                          <a:cs typeface="Courier New"/>
                        </a:rPr>
                        <a:t>l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lb</a:t>
                      </a:r>
                      <a:r>
                        <a:rPr sz="1500" b="1" spc="-15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c</a:t>
                      </a:r>
                      <a:r>
                        <a:rPr sz="1500" b="1" spc="-10" dirty="0">
                          <a:latin typeface="Courier New"/>
                          <a:cs typeface="Courier New"/>
                        </a:rPr>
                        <a:t>k</a:t>
                      </a:r>
                      <a:r>
                        <a:rPr sz="1500" b="1" spc="-5" dirty="0">
                          <a:latin typeface="Courier New"/>
                          <a:cs typeface="Courier New"/>
                        </a:rPr>
                        <a:t>()</a:t>
                      </a:r>
                      <a:endParaRPr sz="1500">
                        <a:latin typeface="Courier New"/>
                        <a:cs typeface="Courier New"/>
                      </a:endParaRPr>
                    </a:p>
                    <a:p>
                      <a:pPr marL="372745" indent="-287020">
                        <a:lnSpc>
                          <a:spcPct val="100000"/>
                        </a:lnSpc>
                        <a:spcBef>
                          <a:spcPts val="125"/>
                        </a:spcBef>
                        <a:buFont typeface="Arial"/>
                        <a:buChar char="•"/>
                        <a:tabLst>
                          <a:tab pos="37274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user_co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e.c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7274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274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user_co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e.c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FDD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User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FDDF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90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7779" y="4644705"/>
            <a:ext cx="3491865" cy="118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HA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L</a:t>
            </a:r>
            <a:r>
              <a:rPr sz="4800" spc="-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libraries</a:t>
            </a:r>
            <a:endParaRPr sz="4800"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55"/>
              </a:spcBef>
            </a:pP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ba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ic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informat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3983" y="981456"/>
            <a:ext cx="2305812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1"/>
            <a:ext cx="7915671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/>
            <a:r>
              <a:rPr sz="3600" spc="-35" dirty="0"/>
              <a:t>HA</a:t>
            </a:r>
            <a:r>
              <a:rPr sz="3600" spc="-25" dirty="0"/>
              <a:t>L</a:t>
            </a:r>
            <a:r>
              <a:rPr sz="3600" spc="-31" dirty="0">
                <a:latin typeface="Times New Roman"/>
                <a:cs typeface="Times New Roman"/>
              </a:rPr>
              <a:t> </a:t>
            </a:r>
            <a:r>
              <a:rPr sz="3600" spc="-25" dirty="0"/>
              <a:t>library</a:t>
            </a:r>
            <a:endParaRPr sz="3600" dirty="0">
              <a:latin typeface="Times New Roman"/>
              <a:cs typeface="Times New Roman"/>
            </a:endParaRPr>
          </a:p>
          <a:p>
            <a:pPr marL="914400">
              <a:spcBef>
                <a:spcPts val="31"/>
              </a:spcBef>
            </a:pPr>
            <a:r>
              <a:rPr sz="3600" dirty="0"/>
              <a:t>fu</a:t>
            </a:r>
            <a:r>
              <a:rPr sz="3600" spc="-15" dirty="0"/>
              <a:t>n</a:t>
            </a:r>
            <a:r>
              <a:rPr sz="3600" dirty="0"/>
              <a:t>ction</a:t>
            </a:r>
            <a:r>
              <a:rPr sz="3600" spc="60" dirty="0">
                <a:latin typeface="Times New Roman"/>
                <a:cs typeface="Times New Roman"/>
              </a:rPr>
              <a:t> </a:t>
            </a:r>
            <a:r>
              <a:rPr sz="3600" spc="-5" dirty="0"/>
              <a:t>n</a:t>
            </a:r>
            <a:r>
              <a:rPr sz="3600" spc="-15" dirty="0"/>
              <a:t>a</a:t>
            </a:r>
            <a:r>
              <a:rPr sz="3600" dirty="0"/>
              <a:t>mi</a:t>
            </a:r>
            <a:r>
              <a:rPr sz="3600" spc="-15" dirty="0"/>
              <a:t>n</a:t>
            </a:r>
            <a:r>
              <a:rPr sz="3600" dirty="0"/>
              <a:t>g</a:t>
            </a:r>
            <a:r>
              <a:rPr sz="3600" spc="91" dirty="0">
                <a:latin typeface="Times New Roman"/>
                <a:cs typeface="Times New Roman"/>
              </a:rPr>
              <a:t> </a:t>
            </a:r>
            <a:r>
              <a:rPr sz="3600" dirty="0"/>
              <a:t>co</a:t>
            </a:r>
            <a:r>
              <a:rPr sz="3600" spc="-15" dirty="0"/>
              <a:t>n</a:t>
            </a:r>
            <a:r>
              <a:rPr sz="3600" dirty="0"/>
              <a:t>vent</a:t>
            </a:r>
            <a:r>
              <a:rPr sz="3600" spc="-15" dirty="0"/>
              <a:t>i</a:t>
            </a:r>
            <a:r>
              <a:rPr sz="3600" spc="-5" dirty="0"/>
              <a:t>on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9183" y="1837082"/>
            <a:ext cx="7646670" cy="36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401" spc="-5" dirty="0">
                <a:solidFill>
                  <a:srgbClr val="00AF50"/>
                </a:solidFill>
                <a:latin typeface="Arial"/>
                <a:cs typeface="Arial"/>
              </a:rPr>
              <a:t>H</a:t>
            </a:r>
            <a:r>
              <a:rPr sz="2401" spc="-11" dirty="0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sz="2401" spc="-5" dirty="0">
                <a:solidFill>
                  <a:srgbClr val="00AF50"/>
                </a:solidFill>
                <a:latin typeface="Arial"/>
                <a:cs typeface="Arial"/>
              </a:rPr>
              <a:t>L_</a:t>
            </a:r>
            <a:r>
              <a:rPr sz="2401" spc="-11" dirty="0">
                <a:solidFill>
                  <a:srgbClr val="00AF50"/>
                </a:solidFill>
                <a:latin typeface="Arial"/>
                <a:cs typeface="Arial"/>
              </a:rPr>
              <a:t>Stat</a:t>
            </a:r>
            <a:r>
              <a:rPr sz="2401" spc="-5" dirty="0">
                <a:solidFill>
                  <a:srgbClr val="00AF50"/>
                </a:solidFill>
                <a:latin typeface="Arial"/>
                <a:cs typeface="Arial"/>
              </a:rPr>
              <a:t>us</a:t>
            </a:r>
            <a:r>
              <a:rPr sz="2401" spc="-155" dirty="0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sz="2401" dirty="0">
                <a:solidFill>
                  <a:srgbClr val="00AF50"/>
                </a:solidFill>
                <a:latin typeface="Arial"/>
                <a:cs typeface="Arial"/>
              </a:rPr>
              <a:t>ype</a:t>
            </a:r>
            <a:r>
              <a:rPr sz="2401" spc="-15" dirty="0">
                <a:solidFill>
                  <a:srgbClr val="00AF50"/>
                </a:solidFill>
                <a:latin typeface="Arial"/>
                <a:cs typeface="Arial"/>
              </a:rPr>
              <a:t>D</a:t>
            </a:r>
            <a:r>
              <a:rPr sz="2401" spc="-20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2401" spc="-11" dirty="0">
                <a:solidFill>
                  <a:srgbClr val="00AF50"/>
                </a:solidFill>
                <a:latin typeface="Arial"/>
                <a:cs typeface="Arial"/>
              </a:rPr>
              <a:t>f</a:t>
            </a:r>
            <a:r>
              <a:rPr sz="2401" spc="10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401" b="1" spc="-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1" b="1" spc="-11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L_</a:t>
            </a:r>
            <a:r>
              <a:rPr sz="2401" b="1" spc="-3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1" b="1" spc="-2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1" b="1" spc="-3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1" b="1" dirty="0">
                <a:solidFill>
                  <a:srgbClr val="FF0000"/>
                </a:solidFill>
                <a:latin typeface="Arial"/>
                <a:cs typeface="Arial"/>
              </a:rPr>
              <a:t>(Ex)_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Operation_m</a:t>
            </a:r>
            <a:r>
              <a:rPr sz="2401" b="1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1" b="1" spc="-1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1" b="1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1" b="1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514" y="2175754"/>
            <a:ext cx="2374900" cy="2856230"/>
          </a:xfrm>
          <a:custGeom>
            <a:avLst/>
            <a:gdLst/>
            <a:ahLst/>
            <a:cxnLst/>
            <a:rect l="l" t="t" r="r" b="b"/>
            <a:pathLst>
              <a:path w="2374900" h="2856229">
                <a:moveTo>
                  <a:pt x="0" y="1014221"/>
                </a:moveTo>
                <a:lnTo>
                  <a:pt x="4820" y="954470"/>
                </a:lnTo>
                <a:lnTo>
                  <a:pt x="18777" y="897793"/>
                </a:lnTo>
                <a:lnTo>
                  <a:pt x="41110" y="844948"/>
                </a:lnTo>
                <a:lnTo>
                  <a:pt x="71063" y="796691"/>
                </a:lnTo>
                <a:lnTo>
                  <a:pt x="107877" y="753781"/>
                </a:lnTo>
                <a:lnTo>
                  <a:pt x="150792" y="716975"/>
                </a:lnTo>
                <a:lnTo>
                  <a:pt x="199051" y="687029"/>
                </a:lnTo>
                <a:lnTo>
                  <a:pt x="251896" y="664702"/>
                </a:lnTo>
                <a:lnTo>
                  <a:pt x="308568" y="650751"/>
                </a:lnTo>
                <a:lnTo>
                  <a:pt x="368308" y="645932"/>
                </a:lnTo>
                <a:lnTo>
                  <a:pt x="1385066" y="645932"/>
                </a:lnTo>
                <a:lnTo>
                  <a:pt x="2085462" y="0"/>
                </a:lnTo>
                <a:lnTo>
                  <a:pt x="1978664" y="645932"/>
                </a:lnTo>
                <a:lnTo>
                  <a:pt x="2006096" y="645932"/>
                </a:lnTo>
                <a:lnTo>
                  <a:pt x="2036308" y="647152"/>
                </a:lnTo>
                <a:lnTo>
                  <a:pt x="2094617" y="656632"/>
                </a:lnTo>
                <a:lnTo>
                  <a:pt x="2149474" y="674866"/>
                </a:lnTo>
                <a:lnTo>
                  <a:pt x="2200120" y="701097"/>
                </a:lnTo>
                <a:lnTo>
                  <a:pt x="2245799" y="734568"/>
                </a:lnTo>
                <a:lnTo>
                  <a:pt x="2285753" y="774521"/>
                </a:lnTo>
                <a:lnTo>
                  <a:pt x="2319224" y="820199"/>
                </a:lnTo>
                <a:lnTo>
                  <a:pt x="2345456" y="870844"/>
                </a:lnTo>
                <a:lnTo>
                  <a:pt x="2363691" y="925700"/>
                </a:lnTo>
                <a:lnTo>
                  <a:pt x="2373171" y="984009"/>
                </a:lnTo>
                <a:lnTo>
                  <a:pt x="2374391" y="1014221"/>
                </a:lnTo>
                <a:lnTo>
                  <a:pt x="2374391" y="2487436"/>
                </a:lnTo>
                <a:lnTo>
                  <a:pt x="2369572" y="2547187"/>
                </a:lnTo>
                <a:lnTo>
                  <a:pt x="2355620" y="2603865"/>
                </a:lnTo>
                <a:lnTo>
                  <a:pt x="2333292" y="2656711"/>
                </a:lnTo>
                <a:lnTo>
                  <a:pt x="2303346" y="2704968"/>
                </a:lnTo>
                <a:lnTo>
                  <a:pt x="2266539" y="2747879"/>
                </a:lnTo>
                <a:lnTo>
                  <a:pt x="2223628" y="2784686"/>
                </a:lnTo>
                <a:lnTo>
                  <a:pt x="2175371" y="2814632"/>
                </a:lnTo>
                <a:lnTo>
                  <a:pt x="2122525" y="2836960"/>
                </a:lnTo>
                <a:lnTo>
                  <a:pt x="2065847" y="2850913"/>
                </a:lnTo>
                <a:lnTo>
                  <a:pt x="2006096" y="2855732"/>
                </a:lnTo>
                <a:lnTo>
                  <a:pt x="1385066" y="2855732"/>
                </a:lnTo>
                <a:lnTo>
                  <a:pt x="368308" y="2855732"/>
                </a:lnTo>
                <a:lnTo>
                  <a:pt x="308568" y="2850913"/>
                </a:lnTo>
                <a:lnTo>
                  <a:pt x="251896" y="2836960"/>
                </a:lnTo>
                <a:lnTo>
                  <a:pt x="199051" y="2814632"/>
                </a:lnTo>
                <a:lnTo>
                  <a:pt x="150792" y="2784686"/>
                </a:lnTo>
                <a:lnTo>
                  <a:pt x="107877" y="2747879"/>
                </a:lnTo>
                <a:lnTo>
                  <a:pt x="71063" y="2704968"/>
                </a:lnTo>
                <a:lnTo>
                  <a:pt x="41110" y="2656711"/>
                </a:lnTo>
                <a:lnTo>
                  <a:pt x="18777" y="2603865"/>
                </a:lnTo>
                <a:lnTo>
                  <a:pt x="4820" y="2547187"/>
                </a:lnTo>
                <a:lnTo>
                  <a:pt x="0" y="2487436"/>
                </a:lnTo>
                <a:lnTo>
                  <a:pt x="0" y="1014221"/>
                </a:lnTo>
                <a:close/>
              </a:path>
            </a:pathLst>
          </a:custGeom>
          <a:ln w="19811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006" y="3017357"/>
            <a:ext cx="12331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Retur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ue: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008" y="3355288"/>
            <a:ext cx="1697989" cy="15619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208" indent="-150508"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OK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spcBef>
                <a:spcPts val="721"/>
              </a:spcBef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RR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spcBef>
                <a:spcPts val="721"/>
              </a:spcBef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USY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spcBef>
                <a:spcPts val="721"/>
              </a:spcBef>
              <a:buFont typeface="Arial"/>
              <a:buChar char="•"/>
              <a:tabLst>
                <a:tab pos="299745" algn="l"/>
              </a:tabLst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L_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IMEO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UT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63208" marR="5081" indent="-150508">
              <a:lnSpc>
                <a:spcPct val="150000"/>
              </a:lnSpc>
              <a:buFont typeface="Arial"/>
              <a:buChar char="•"/>
              <a:tabLst>
                <a:tab pos="299745" algn="l"/>
              </a:tabLst>
            </a:pPr>
            <a:r>
              <a:rPr sz="1200" b="1" spc="-20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oid</a:t>
            </a:r>
            <a:r>
              <a:rPr sz="1200" b="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2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simp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le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per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ph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rals</a:t>
            </a:r>
            <a:r>
              <a:rPr sz="12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.e.</a:t>
            </a:r>
            <a:r>
              <a:rPr sz="12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spc="-11" dirty="0">
                <a:solidFill>
                  <a:prstClr val="black"/>
                </a:solidFill>
                <a:latin typeface="Arial"/>
                <a:cs typeface="Arial"/>
              </a:rPr>
              <a:t>GPIO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7113" y="2447787"/>
            <a:ext cx="2056250" cy="2346331"/>
          </a:xfrm>
          <a:custGeom>
            <a:avLst/>
            <a:gdLst/>
            <a:ahLst/>
            <a:cxnLst/>
            <a:rect l="l" t="t" r="r" b="b"/>
            <a:pathLst>
              <a:path w="2148840" h="2202815">
                <a:moveTo>
                  <a:pt x="0" y="678698"/>
                </a:moveTo>
                <a:lnTo>
                  <a:pt x="3991" y="629271"/>
                </a:lnTo>
                <a:lnTo>
                  <a:pt x="15545" y="582379"/>
                </a:lnTo>
                <a:lnTo>
                  <a:pt x="34033" y="538649"/>
                </a:lnTo>
                <a:lnTo>
                  <a:pt x="58827" y="498711"/>
                </a:lnTo>
                <a:lnTo>
                  <a:pt x="89298" y="463193"/>
                </a:lnTo>
                <a:lnTo>
                  <a:pt x="124817" y="432723"/>
                </a:lnTo>
                <a:lnTo>
                  <a:pt x="164755" y="407930"/>
                </a:lnTo>
                <a:lnTo>
                  <a:pt x="208484" y="389442"/>
                </a:lnTo>
                <a:lnTo>
                  <a:pt x="255375" y="377888"/>
                </a:lnTo>
                <a:lnTo>
                  <a:pt x="304799" y="373898"/>
                </a:lnTo>
                <a:lnTo>
                  <a:pt x="1066799" y="373898"/>
                </a:lnTo>
                <a:lnTo>
                  <a:pt x="2148718" y="0"/>
                </a:lnTo>
                <a:lnTo>
                  <a:pt x="1523999" y="373898"/>
                </a:lnTo>
                <a:lnTo>
                  <a:pt x="1548990" y="374908"/>
                </a:lnTo>
                <a:lnTo>
                  <a:pt x="1573426" y="377888"/>
                </a:lnTo>
                <a:lnTo>
                  <a:pt x="1620318" y="389442"/>
                </a:lnTo>
                <a:lnTo>
                  <a:pt x="1664048" y="407930"/>
                </a:lnTo>
                <a:lnTo>
                  <a:pt x="1703986" y="432723"/>
                </a:lnTo>
                <a:lnTo>
                  <a:pt x="1739504" y="463193"/>
                </a:lnTo>
                <a:lnTo>
                  <a:pt x="1769975" y="498711"/>
                </a:lnTo>
                <a:lnTo>
                  <a:pt x="1794768" y="538649"/>
                </a:lnTo>
                <a:lnTo>
                  <a:pt x="1813255" y="582379"/>
                </a:lnTo>
                <a:lnTo>
                  <a:pt x="1824809" y="629271"/>
                </a:lnTo>
                <a:lnTo>
                  <a:pt x="1828799" y="678698"/>
                </a:lnTo>
                <a:lnTo>
                  <a:pt x="1828799" y="1897898"/>
                </a:lnTo>
                <a:lnTo>
                  <a:pt x="1824809" y="1947322"/>
                </a:lnTo>
                <a:lnTo>
                  <a:pt x="1813255" y="1994213"/>
                </a:lnTo>
                <a:lnTo>
                  <a:pt x="1794768" y="2037942"/>
                </a:lnTo>
                <a:lnTo>
                  <a:pt x="1769975" y="2077880"/>
                </a:lnTo>
                <a:lnTo>
                  <a:pt x="1739504" y="2113399"/>
                </a:lnTo>
                <a:lnTo>
                  <a:pt x="1703986" y="2143870"/>
                </a:lnTo>
                <a:lnTo>
                  <a:pt x="1664048" y="2168664"/>
                </a:lnTo>
                <a:lnTo>
                  <a:pt x="1620318" y="2187152"/>
                </a:lnTo>
                <a:lnTo>
                  <a:pt x="1573426" y="2198707"/>
                </a:lnTo>
                <a:lnTo>
                  <a:pt x="1523999" y="2202698"/>
                </a:lnTo>
                <a:lnTo>
                  <a:pt x="1066799" y="2202698"/>
                </a:lnTo>
                <a:lnTo>
                  <a:pt x="304799" y="2202698"/>
                </a:lnTo>
                <a:lnTo>
                  <a:pt x="255375" y="2198707"/>
                </a:lnTo>
                <a:lnTo>
                  <a:pt x="208484" y="2187152"/>
                </a:lnTo>
                <a:lnTo>
                  <a:pt x="164755" y="2168664"/>
                </a:lnTo>
                <a:lnTo>
                  <a:pt x="124817" y="2143870"/>
                </a:lnTo>
                <a:lnTo>
                  <a:pt x="89298" y="2113399"/>
                </a:lnTo>
                <a:lnTo>
                  <a:pt x="58827" y="2077880"/>
                </a:lnTo>
                <a:lnTo>
                  <a:pt x="34033" y="2037942"/>
                </a:lnTo>
                <a:lnTo>
                  <a:pt x="15545" y="1994213"/>
                </a:lnTo>
                <a:lnTo>
                  <a:pt x="3991" y="1947322"/>
                </a:lnTo>
                <a:lnTo>
                  <a:pt x="0" y="1897898"/>
                </a:lnTo>
                <a:lnTo>
                  <a:pt x="0" y="678698"/>
                </a:lnTo>
                <a:close/>
              </a:path>
            </a:pathLst>
          </a:custGeom>
          <a:ln w="19811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5265" y="2918296"/>
            <a:ext cx="142684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>
              <a:lnSpc>
                <a:spcPct val="150000"/>
              </a:lnSpc>
            </a:pP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prefix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nd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ic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6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bra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(in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ont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600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6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Low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La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(LL)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45665" y="2135125"/>
            <a:ext cx="609600" cy="290195"/>
          </a:xfrm>
          <a:custGeom>
            <a:avLst/>
            <a:gdLst/>
            <a:ahLst/>
            <a:cxnLst/>
            <a:rect l="l" t="t" r="r" b="b"/>
            <a:pathLst>
              <a:path w="609600" h="290194">
                <a:moveTo>
                  <a:pt x="609087" y="0"/>
                </a:moveTo>
                <a:lnTo>
                  <a:pt x="603295" y="48560"/>
                </a:lnTo>
                <a:lnTo>
                  <a:pt x="587185" y="90651"/>
                </a:lnTo>
                <a:lnTo>
                  <a:pt x="562652" y="123700"/>
                </a:lnTo>
                <a:lnTo>
                  <a:pt x="520118" y="149255"/>
                </a:lnTo>
                <a:lnTo>
                  <a:pt x="415935" y="152399"/>
                </a:lnTo>
                <a:lnTo>
                  <a:pt x="403681" y="153308"/>
                </a:lnTo>
                <a:lnTo>
                  <a:pt x="359197" y="173529"/>
                </a:lnTo>
                <a:lnTo>
                  <a:pt x="332562" y="203448"/>
                </a:lnTo>
                <a:lnTo>
                  <a:pt x="313798" y="243162"/>
                </a:lnTo>
                <a:lnTo>
                  <a:pt x="304799" y="290105"/>
                </a:lnTo>
                <a:lnTo>
                  <a:pt x="303943" y="275234"/>
                </a:lnTo>
                <a:lnTo>
                  <a:pt x="293089" y="232335"/>
                </a:lnTo>
                <a:lnTo>
                  <a:pt x="271557" y="195087"/>
                </a:lnTo>
                <a:lnTo>
                  <a:pt x="241599" y="167451"/>
                </a:lnTo>
                <a:lnTo>
                  <a:pt x="205470" y="153387"/>
                </a:lnTo>
                <a:lnTo>
                  <a:pt x="111135" y="152399"/>
                </a:lnTo>
                <a:lnTo>
                  <a:pt x="98881" y="151491"/>
                </a:lnTo>
                <a:lnTo>
                  <a:pt x="54397" y="131264"/>
                </a:lnTo>
                <a:lnTo>
                  <a:pt x="27762" y="101339"/>
                </a:lnTo>
                <a:lnTo>
                  <a:pt x="8998" y="61624"/>
                </a:lnTo>
                <a:lnTo>
                  <a:pt x="1797" y="30978"/>
                </a:lnTo>
                <a:lnTo>
                  <a:pt x="0" y="14690"/>
                </a:lnTo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74514" y="2428097"/>
            <a:ext cx="2374900" cy="3562350"/>
          </a:xfrm>
          <a:custGeom>
            <a:avLst/>
            <a:gdLst/>
            <a:ahLst/>
            <a:cxnLst/>
            <a:rect l="l" t="t" r="r" b="b"/>
            <a:pathLst>
              <a:path w="2374900" h="3562350">
                <a:moveTo>
                  <a:pt x="1208013" y="0"/>
                </a:moveTo>
                <a:lnTo>
                  <a:pt x="1385072" y="360060"/>
                </a:lnTo>
                <a:lnTo>
                  <a:pt x="395721" y="360060"/>
                </a:lnTo>
                <a:lnTo>
                  <a:pt x="363267" y="361371"/>
                </a:lnTo>
                <a:lnTo>
                  <a:pt x="300628" y="371559"/>
                </a:lnTo>
                <a:lnTo>
                  <a:pt x="241693" y="391155"/>
                </a:lnTo>
                <a:lnTo>
                  <a:pt x="187276" y="419343"/>
                </a:lnTo>
                <a:lnTo>
                  <a:pt x="138194" y="455310"/>
                </a:lnTo>
                <a:lnTo>
                  <a:pt x="95260" y="498241"/>
                </a:lnTo>
                <a:lnTo>
                  <a:pt x="59290" y="547323"/>
                </a:lnTo>
                <a:lnTo>
                  <a:pt x="31099" y="601740"/>
                </a:lnTo>
                <a:lnTo>
                  <a:pt x="11501" y="660678"/>
                </a:lnTo>
                <a:lnTo>
                  <a:pt x="1311" y="723323"/>
                </a:lnTo>
                <a:lnTo>
                  <a:pt x="0" y="755782"/>
                </a:lnTo>
                <a:lnTo>
                  <a:pt x="0" y="3166244"/>
                </a:lnTo>
                <a:lnTo>
                  <a:pt x="5179" y="3230435"/>
                </a:lnTo>
                <a:lnTo>
                  <a:pt x="20175" y="3291329"/>
                </a:lnTo>
                <a:lnTo>
                  <a:pt x="44171" y="3348110"/>
                </a:lnTo>
                <a:lnTo>
                  <a:pt x="76354" y="3399963"/>
                </a:lnTo>
                <a:lnTo>
                  <a:pt x="115907" y="3446075"/>
                </a:lnTo>
                <a:lnTo>
                  <a:pt x="162017" y="3485629"/>
                </a:lnTo>
                <a:lnTo>
                  <a:pt x="213869" y="3517812"/>
                </a:lnTo>
                <a:lnTo>
                  <a:pt x="270646" y="3541809"/>
                </a:lnTo>
                <a:lnTo>
                  <a:pt x="331536" y="3556804"/>
                </a:lnTo>
                <a:lnTo>
                  <a:pt x="395721" y="3561984"/>
                </a:lnTo>
                <a:lnTo>
                  <a:pt x="1978670" y="3561984"/>
                </a:lnTo>
                <a:lnTo>
                  <a:pt x="2042863" y="3556804"/>
                </a:lnTo>
                <a:lnTo>
                  <a:pt x="2103756" y="3541809"/>
                </a:lnTo>
                <a:lnTo>
                  <a:pt x="2160536" y="3517812"/>
                </a:lnTo>
                <a:lnTo>
                  <a:pt x="2212387" y="3485629"/>
                </a:lnTo>
                <a:lnTo>
                  <a:pt x="2258495" y="3446075"/>
                </a:lnTo>
                <a:lnTo>
                  <a:pt x="2298046" y="3399963"/>
                </a:lnTo>
                <a:lnTo>
                  <a:pt x="2330226" y="3348110"/>
                </a:lnTo>
                <a:lnTo>
                  <a:pt x="2354219" y="3291329"/>
                </a:lnTo>
                <a:lnTo>
                  <a:pt x="2369213" y="3230435"/>
                </a:lnTo>
                <a:lnTo>
                  <a:pt x="2374391" y="3166244"/>
                </a:lnTo>
                <a:lnTo>
                  <a:pt x="2374391" y="755782"/>
                </a:lnTo>
                <a:lnTo>
                  <a:pt x="2369213" y="691588"/>
                </a:lnTo>
                <a:lnTo>
                  <a:pt x="2354219" y="630695"/>
                </a:lnTo>
                <a:lnTo>
                  <a:pt x="2330226" y="573915"/>
                </a:lnTo>
                <a:lnTo>
                  <a:pt x="2298046" y="522064"/>
                </a:lnTo>
                <a:lnTo>
                  <a:pt x="2258495" y="475956"/>
                </a:lnTo>
                <a:lnTo>
                  <a:pt x="2212387" y="436405"/>
                </a:lnTo>
                <a:lnTo>
                  <a:pt x="2160536" y="404226"/>
                </a:lnTo>
                <a:lnTo>
                  <a:pt x="2103756" y="380232"/>
                </a:lnTo>
                <a:lnTo>
                  <a:pt x="2042863" y="365238"/>
                </a:lnTo>
                <a:lnTo>
                  <a:pt x="1978670" y="360060"/>
                </a:lnTo>
                <a:lnTo>
                  <a:pt x="12080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74513" y="2428097"/>
            <a:ext cx="2438152" cy="3760863"/>
          </a:xfrm>
          <a:custGeom>
            <a:avLst/>
            <a:gdLst/>
            <a:ahLst/>
            <a:cxnLst/>
            <a:rect l="l" t="t" r="r" b="b"/>
            <a:pathLst>
              <a:path w="2374900" h="3562350">
                <a:moveTo>
                  <a:pt x="0" y="755782"/>
                </a:moveTo>
                <a:lnTo>
                  <a:pt x="5179" y="691588"/>
                </a:lnTo>
                <a:lnTo>
                  <a:pt x="20175" y="630695"/>
                </a:lnTo>
                <a:lnTo>
                  <a:pt x="44171" y="573915"/>
                </a:lnTo>
                <a:lnTo>
                  <a:pt x="76354" y="522064"/>
                </a:lnTo>
                <a:lnTo>
                  <a:pt x="115907" y="475956"/>
                </a:lnTo>
                <a:lnTo>
                  <a:pt x="162017" y="436405"/>
                </a:lnTo>
                <a:lnTo>
                  <a:pt x="213869" y="404226"/>
                </a:lnTo>
                <a:lnTo>
                  <a:pt x="270646" y="380232"/>
                </a:lnTo>
                <a:lnTo>
                  <a:pt x="331536" y="365238"/>
                </a:lnTo>
                <a:lnTo>
                  <a:pt x="395721" y="360060"/>
                </a:lnTo>
                <a:lnTo>
                  <a:pt x="1385072" y="360060"/>
                </a:lnTo>
                <a:lnTo>
                  <a:pt x="1208013" y="0"/>
                </a:lnTo>
                <a:lnTo>
                  <a:pt x="1978670" y="360060"/>
                </a:lnTo>
                <a:lnTo>
                  <a:pt x="2011128" y="361371"/>
                </a:lnTo>
                <a:lnTo>
                  <a:pt x="2042863" y="365238"/>
                </a:lnTo>
                <a:lnTo>
                  <a:pt x="2103756" y="380232"/>
                </a:lnTo>
                <a:lnTo>
                  <a:pt x="2160536" y="404226"/>
                </a:lnTo>
                <a:lnTo>
                  <a:pt x="2212387" y="436405"/>
                </a:lnTo>
                <a:lnTo>
                  <a:pt x="2258495" y="475956"/>
                </a:lnTo>
                <a:lnTo>
                  <a:pt x="2298046" y="522064"/>
                </a:lnTo>
                <a:lnTo>
                  <a:pt x="2330226" y="573915"/>
                </a:lnTo>
                <a:lnTo>
                  <a:pt x="2354219" y="630695"/>
                </a:lnTo>
                <a:lnTo>
                  <a:pt x="2369213" y="691588"/>
                </a:lnTo>
                <a:lnTo>
                  <a:pt x="2374391" y="755782"/>
                </a:lnTo>
                <a:lnTo>
                  <a:pt x="2374391" y="3166244"/>
                </a:lnTo>
                <a:lnTo>
                  <a:pt x="2369213" y="3230435"/>
                </a:lnTo>
                <a:lnTo>
                  <a:pt x="2354219" y="3291329"/>
                </a:lnTo>
                <a:lnTo>
                  <a:pt x="2330226" y="3348110"/>
                </a:lnTo>
                <a:lnTo>
                  <a:pt x="2298046" y="3399963"/>
                </a:lnTo>
                <a:lnTo>
                  <a:pt x="2258495" y="3446075"/>
                </a:lnTo>
                <a:lnTo>
                  <a:pt x="2212387" y="3485629"/>
                </a:lnTo>
                <a:lnTo>
                  <a:pt x="2160536" y="3517812"/>
                </a:lnTo>
                <a:lnTo>
                  <a:pt x="2103756" y="3541809"/>
                </a:lnTo>
                <a:lnTo>
                  <a:pt x="2042863" y="3556804"/>
                </a:lnTo>
                <a:lnTo>
                  <a:pt x="1978670" y="3561984"/>
                </a:lnTo>
                <a:lnTo>
                  <a:pt x="1385072" y="3561984"/>
                </a:lnTo>
                <a:lnTo>
                  <a:pt x="395721" y="3561984"/>
                </a:lnTo>
                <a:lnTo>
                  <a:pt x="331536" y="3556804"/>
                </a:lnTo>
                <a:lnTo>
                  <a:pt x="270646" y="3541809"/>
                </a:lnTo>
                <a:lnTo>
                  <a:pt x="213869" y="3517812"/>
                </a:lnTo>
                <a:lnTo>
                  <a:pt x="162017" y="3485629"/>
                </a:lnTo>
                <a:lnTo>
                  <a:pt x="115907" y="3446075"/>
                </a:lnTo>
                <a:lnTo>
                  <a:pt x="76354" y="3399963"/>
                </a:lnTo>
                <a:lnTo>
                  <a:pt x="44171" y="3348110"/>
                </a:lnTo>
                <a:lnTo>
                  <a:pt x="20175" y="3291329"/>
                </a:lnTo>
                <a:lnTo>
                  <a:pt x="5179" y="3230435"/>
                </a:lnTo>
                <a:lnTo>
                  <a:pt x="0" y="3166244"/>
                </a:lnTo>
                <a:lnTo>
                  <a:pt x="0" y="893704"/>
                </a:lnTo>
                <a:lnTo>
                  <a:pt x="0" y="755782"/>
                </a:lnTo>
                <a:close/>
              </a:path>
            </a:pathLst>
          </a:custGeom>
          <a:ln w="19811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9590" y="2840572"/>
            <a:ext cx="186817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>
              <a:lnSpc>
                <a:spcPct val="150000"/>
              </a:lnSpc>
            </a:pP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z="16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periperheral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name.</a:t>
            </a:r>
            <a:r>
              <a:rPr sz="1600" spc="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If</a:t>
            </a:r>
            <a:r>
              <a:rPr sz="1600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‘Ex’</a:t>
            </a:r>
            <a:r>
              <a:rPr sz="1600"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su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fix is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adde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mean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6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parti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fun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cti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6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related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ur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6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family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6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anno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irect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6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mi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grate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16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othe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STM3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nes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60064" y="2135125"/>
            <a:ext cx="1066801" cy="290195"/>
          </a:xfrm>
          <a:custGeom>
            <a:avLst/>
            <a:gdLst/>
            <a:ahLst/>
            <a:cxnLst/>
            <a:rect l="l" t="t" r="r" b="b"/>
            <a:pathLst>
              <a:path w="1066800" h="290194">
                <a:moveTo>
                  <a:pt x="1066287" y="0"/>
                </a:moveTo>
                <a:lnTo>
                  <a:pt x="1060495" y="48560"/>
                </a:lnTo>
                <a:lnTo>
                  <a:pt x="1044385" y="90651"/>
                </a:lnTo>
                <a:lnTo>
                  <a:pt x="1019852" y="123700"/>
                </a:lnTo>
                <a:lnTo>
                  <a:pt x="977318" y="149255"/>
                </a:lnTo>
                <a:lnTo>
                  <a:pt x="644535" y="152399"/>
                </a:lnTo>
                <a:lnTo>
                  <a:pt x="632281" y="153308"/>
                </a:lnTo>
                <a:lnTo>
                  <a:pt x="587797" y="173529"/>
                </a:lnTo>
                <a:lnTo>
                  <a:pt x="561162" y="203448"/>
                </a:lnTo>
                <a:lnTo>
                  <a:pt x="542398" y="243162"/>
                </a:lnTo>
                <a:lnTo>
                  <a:pt x="533399" y="290105"/>
                </a:lnTo>
                <a:lnTo>
                  <a:pt x="532543" y="275234"/>
                </a:lnTo>
                <a:lnTo>
                  <a:pt x="521689" y="232335"/>
                </a:lnTo>
                <a:lnTo>
                  <a:pt x="500157" y="195087"/>
                </a:lnTo>
                <a:lnTo>
                  <a:pt x="470199" y="167451"/>
                </a:lnTo>
                <a:lnTo>
                  <a:pt x="434070" y="153387"/>
                </a:lnTo>
                <a:lnTo>
                  <a:pt x="111135" y="152399"/>
                </a:lnTo>
                <a:lnTo>
                  <a:pt x="98881" y="151491"/>
                </a:lnTo>
                <a:lnTo>
                  <a:pt x="54397" y="131264"/>
                </a:lnTo>
                <a:lnTo>
                  <a:pt x="27762" y="101339"/>
                </a:lnTo>
                <a:lnTo>
                  <a:pt x="8998" y="61624"/>
                </a:lnTo>
                <a:lnTo>
                  <a:pt x="1797" y="30978"/>
                </a:lnTo>
                <a:lnTo>
                  <a:pt x="0" y="14690"/>
                </a:lnTo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55464" y="2135125"/>
            <a:ext cx="1447801" cy="290195"/>
          </a:xfrm>
          <a:custGeom>
            <a:avLst/>
            <a:gdLst/>
            <a:ahLst/>
            <a:cxnLst/>
            <a:rect l="l" t="t" r="r" b="b"/>
            <a:pathLst>
              <a:path w="1447800" h="290194">
                <a:moveTo>
                  <a:pt x="1447287" y="0"/>
                </a:moveTo>
                <a:lnTo>
                  <a:pt x="1441495" y="48560"/>
                </a:lnTo>
                <a:lnTo>
                  <a:pt x="1425385" y="90651"/>
                </a:lnTo>
                <a:lnTo>
                  <a:pt x="1400852" y="123700"/>
                </a:lnTo>
                <a:lnTo>
                  <a:pt x="1358318" y="149255"/>
                </a:lnTo>
                <a:lnTo>
                  <a:pt x="835035" y="152399"/>
                </a:lnTo>
                <a:lnTo>
                  <a:pt x="822781" y="153308"/>
                </a:lnTo>
                <a:lnTo>
                  <a:pt x="778297" y="173529"/>
                </a:lnTo>
                <a:lnTo>
                  <a:pt x="751662" y="203448"/>
                </a:lnTo>
                <a:lnTo>
                  <a:pt x="732898" y="243162"/>
                </a:lnTo>
                <a:lnTo>
                  <a:pt x="723899" y="290105"/>
                </a:lnTo>
                <a:lnTo>
                  <a:pt x="723043" y="275234"/>
                </a:lnTo>
                <a:lnTo>
                  <a:pt x="712189" y="232335"/>
                </a:lnTo>
                <a:lnTo>
                  <a:pt x="690657" y="195087"/>
                </a:lnTo>
                <a:lnTo>
                  <a:pt x="660699" y="167451"/>
                </a:lnTo>
                <a:lnTo>
                  <a:pt x="624570" y="153387"/>
                </a:lnTo>
                <a:lnTo>
                  <a:pt x="111135" y="152399"/>
                </a:lnTo>
                <a:lnTo>
                  <a:pt x="98881" y="151491"/>
                </a:lnTo>
                <a:lnTo>
                  <a:pt x="54397" y="131264"/>
                </a:lnTo>
                <a:lnTo>
                  <a:pt x="27762" y="101339"/>
                </a:lnTo>
                <a:lnTo>
                  <a:pt x="8998" y="61624"/>
                </a:lnTo>
                <a:lnTo>
                  <a:pt x="1797" y="30978"/>
                </a:lnTo>
                <a:lnTo>
                  <a:pt x="0" y="14690"/>
                </a:lnTo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89116" y="2411852"/>
            <a:ext cx="1676399" cy="2315210"/>
          </a:xfrm>
          <a:custGeom>
            <a:avLst/>
            <a:gdLst/>
            <a:ahLst/>
            <a:cxnLst/>
            <a:rect l="l" t="t" r="r" b="b"/>
            <a:pathLst>
              <a:path w="1676400" h="2315210">
                <a:moveTo>
                  <a:pt x="174619" y="0"/>
                </a:moveTo>
                <a:lnTo>
                  <a:pt x="279410" y="486034"/>
                </a:lnTo>
                <a:lnTo>
                  <a:pt x="256493" y="486960"/>
                </a:lnTo>
                <a:lnTo>
                  <a:pt x="234086" y="489690"/>
                </a:lnTo>
                <a:lnTo>
                  <a:pt x="191092" y="500277"/>
                </a:lnTo>
                <a:lnTo>
                  <a:pt x="151002" y="517220"/>
                </a:lnTo>
                <a:lnTo>
                  <a:pt x="114391" y="539942"/>
                </a:lnTo>
                <a:lnTo>
                  <a:pt x="81834" y="567869"/>
                </a:lnTo>
                <a:lnTo>
                  <a:pt x="53908" y="600425"/>
                </a:lnTo>
                <a:lnTo>
                  <a:pt x="31186" y="637036"/>
                </a:lnTo>
                <a:lnTo>
                  <a:pt x="14243" y="677126"/>
                </a:lnTo>
                <a:lnTo>
                  <a:pt x="3656" y="720120"/>
                </a:lnTo>
                <a:lnTo>
                  <a:pt x="0" y="765444"/>
                </a:lnTo>
                <a:lnTo>
                  <a:pt x="0" y="2035429"/>
                </a:lnTo>
                <a:lnTo>
                  <a:pt x="3656" y="2080749"/>
                </a:lnTo>
                <a:lnTo>
                  <a:pt x="14243" y="2123741"/>
                </a:lnTo>
                <a:lnTo>
                  <a:pt x="31186" y="2163829"/>
                </a:lnTo>
                <a:lnTo>
                  <a:pt x="53908" y="2200439"/>
                </a:lnTo>
                <a:lnTo>
                  <a:pt x="81834" y="2232996"/>
                </a:lnTo>
                <a:lnTo>
                  <a:pt x="114391" y="2260923"/>
                </a:lnTo>
                <a:lnTo>
                  <a:pt x="151002" y="2283646"/>
                </a:lnTo>
                <a:lnTo>
                  <a:pt x="191092" y="2300589"/>
                </a:lnTo>
                <a:lnTo>
                  <a:pt x="234086" y="2311176"/>
                </a:lnTo>
                <a:lnTo>
                  <a:pt x="279410" y="2314834"/>
                </a:lnTo>
                <a:lnTo>
                  <a:pt x="1396989" y="2314834"/>
                </a:lnTo>
                <a:lnTo>
                  <a:pt x="1442313" y="2311176"/>
                </a:lnTo>
                <a:lnTo>
                  <a:pt x="1485307" y="2300589"/>
                </a:lnTo>
                <a:lnTo>
                  <a:pt x="1525397" y="2283646"/>
                </a:lnTo>
                <a:lnTo>
                  <a:pt x="1562008" y="2260923"/>
                </a:lnTo>
                <a:lnTo>
                  <a:pt x="1594564" y="2232996"/>
                </a:lnTo>
                <a:lnTo>
                  <a:pt x="1622491" y="2200439"/>
                </a:lnTo>
                <a:lnTo>
                  <a:pt x="1645213" y="2163829"/>
                </a:lnTo>
                <a:lnTo>
                  <a:pt x="1662156" y="2123741"/>
                </a:lnTo>
                <a:lnTo>
                  <a:pt x="1672743" y="2080749"/>
                </a:lnTo>
                <a:lnTo>
                  <a:pt x="1676399" y="2035429"/>
                </a:lnTo>
                <a:lnTo>
                  <a:pt x="1676399" y="765444"/>
                </a:lnTo>
                <a:lnTo>
                  <a:pt x="1672743" y="720120"/>
                </a:lnTo>
                <a:lnTo>
                  <a:pt x="1662156" y="677126"/>
                </a:lnTo>
                <a:lnTo>
                  <a:pt x="1645213" y="637036"/>
                </a:lnTo>
                <a:lnTo>
                  <a:pt x="1622491" y="600425"/>
                </a:lnTo>
                <a:lnTo>
                  <a:pt x="1594564" y="567869"/>
                </a:lnTo>
                <a:lnTo>
                  <a:pt x="1562008" y="539942"/>
                </a:lnTo>
                <a:lnTo>
                  <a:pt x="1525397" y="517220"/>
                </a:lnTo>
                <a:lnTo>
                  <a:pt x="1485307" y="500277"/>
                </a:lnTo>
                <a:lnTo>
                  <a:pt x="1442313" y="489690"/>
                </a:lnTo>
                <a:lnTo>
                  <a:pt x="1396989" y="486034"/>
                </a:lnTo>
                <a:lnTo>
                  <a:pt x="698510" y="486034"/>
                </a:lnTo>
                <a:lnTo>
                  <a:pt x="174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89114" y="2411852"/>
            <a:ext cx="1752850" cy="2382267"/>
          </a:xfrm>
          <a:custGeom>
            <a:avLst/>
            <a:gdLst/>
            <a:ahLst/>
            <a:cxnLst/>
            <a:rect l="l" t="t" r="r" b="b"/>
            <a:pathLst>
              <a:path w="1676400" h="2315210">
                <a:moveTo>
                  <a:pt x="0" y="765444"/>
                </a:moveTo>
                <a:lnTo>
                  <a:pt x="3656" y="720120"/>
                </a:lnTo>
                <a:lnTo>
                  <a:pt x="14243" y="677126"/>
                </a:lnTo>
                <a:lnTo>
                  <a:pt x="31186" y="637036"/>
                </a:lnTo>
                <a:lnTo>
                  <a:pt x="53908" y="600425"/>
                </a:lnTo>
                <a:lnTo>
                  <a:pt x="81834" y="567869"/>
                </a:lnTo>
                <a:lnTo>
                  <a:pt x="114391" y="539942"/>
                </a:lnTo>
                <a:lnTo>
                  <a:pt x="151002" y="517220"/>
                </a:lnTo>
                <a:lnTo>
                  <a:pt x="191092" y="500277"/>
                </a:lnTo>
                <a:lnTo>
                  <a:pt x="234086" y="489690"/>
                </a:lnTo>
                <a:lnTo>
                  <a:pt x="279410" y="486034"/>
                </a:lnTo>
                <a:lnTo>
                  <a:pt x="174619" y="0"/>
                </a:lnTo>
                <a:lnTo>
                  <a:pt x="698510" y="486034"/>
                </a:lnTo>
                <a:lnTo>
                  <a:pt x="1396989" y="486034"/>
                </a:lnTo>
                <a:lnTo>
                  <a:pt x="1442313" y="489690"/>
                </a:lnTo>
                <a:lnTo>
                  <a:pt x="1485307" y="500277"/>
                </a:lnTo>
                <a:lnTo>
                  <a:pt x="1525397" y="517220"/>
                </a:lnTo>
                <a:lnTo>
                  <a:pt x="1562008" y="539942"/>
                </a:lnTo>
                <a:lnTo>
                  <a:pt x="1594564" y="567869"/>
                </a:lnTo>
                <a:lnTo>
                  <a:pt x="1622491" y="600425"/>
                </a:lnTo>
                <a:lnTo>
                  <a:pt x="1645213" y="637036"/>
                </a:lnTo>
                <a:lnTo>
                  <a:pt x="1662156" y="677126"/>
                </a:lnTo>
                <a:lnTo>
                  <a:pt x="1672743" y="720120"/>
                </a:lnTo>
                <a:lnTo>
                  <a:pt x="1676399" y="765444"/>
                </a:lnTo>
                <a:lnTo>
                  <a:pt x="1676399" y="2035429"/>
                </a:lnTo>
                <a:lnTo>
                  <a:pt x="1672743" y="2080749"/>
                </a:lnTo>
                <a:lnTo>
                  <a:pt x="1662156" y="2123741"/>
                </a:lnTo>
                <a:lnTo>
                  <a:pt x="1645213" y="2163829"/>
                </a:lnTo>
                <a:lnTo>
                  <a:pt x="1622491" y="2200439"/>
                </a:lnTo>
                <a:lnTo>
                  <a:pt x="1594564" y="2232996"/>
                </a:lnTo>
                <a:lnTo>
                  <a:pt x="1562008" y="2260923"/>
                </a:lnTo>
                <a:lnTo>
                  <a:pt x="1525397" y="2283646"/>
                </a:lnTo>
                <a:lnTo>
                  <a:pt x="1485307" y="2300589"/>
                </a:lnTo>
                <a:lnTo>
                  <a:pt x="1442313" y="2311176"/>
                </a:lnTo>
                <a:lnTo>
                  <a:pt x="1396989" y="2314834"/>
                </a:lnTo>
                <a:lnTo>
                  <a:pt x="279410" y="2314834"/>
                </a:lnTo>
                <a:lnTo>
                  <a:pt x="234086" y="2311176"/>
                </a:lnTo>
                <a:lnTo>
                  <a:pt x="191092" y="2300589"/>
                </a:lnTo>
                <a:lnTo>
                  <a:pt x="151002" y="2283646"/>
                </a:lnTo>
                <a:lnTo>
                  <a:pt x="114391" y="2260923"/>
                </a:lnTo>
                <a:lnTo>
                  <a:pt x="81834" y="2232996"/>
                </a:lnTo>
                <a:lnTo>
                  <a:pt x="53908" y="2200439"/>
                </a:lnTo>
                <a:lnTo>
                  <a:pt x="31186" y="2163829"/>
                </a:lnTo>
                <a:lnTo>
                  <a:pt x="14243" y="2123741"/>
                </a:lnTo>
                <a:lnTo>
                  <a:pt x="3656" y="2080749"/>
                </a:lnTo>
                <a:lnTo>
                  <a:pt x="0" y="2035429"/>
                </a:lnTo>
                <a:lnTo>
                  <a:pt x="0" y="790834"/>
                </a:lnTo>
                <a:lnTo>
                  <a:pt x="0" y="765444"/>
                </a:lnTo>
                <a:close/>
              </a:path>
            </a:pathLst>
          </a:custGeom>
          <a:ln w="19811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50663" y="2994497"/>
            <a:ext cx="1323341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>
              <a:lnSpc>
                <a:spcPct val="150000"/>
              </a:lnSpc>
            </a:pPr>
            <a:r>
              <a:rPr sz="1600" spc="-1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6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operat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16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periph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eral,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like</a:t>
            </a:r>
            <a:r>
              <a:rPr sz="16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‘Start’, ‘Stop’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66510" y="2428249"/>
            <a:ext cx="3171190" cy="2679701"/>
          </a:xfrm>
          <a:custGeom>
            <a:avLst/>
            <a:gdLst/>
            <a:ahLst/>
            <a:cxnLst/>
            <a:rect l="l" t="t" r="r" b="b"/>
            <a:pathLst>
              <a:path w="3171190" h="2679700">
                <a:moveTo>
                  <a:pt x="2802514" y="469635"/>
                </a:moveTo>
                <a:lnTo>
                  <a:pt x="719693" y="469635"/>
                </a:lnTo>
                <a:lnTo>
                  <a:pt x="689481" y="470856"/>
                </a:lnTo>
                <a:lnTo>
                  <a:pt x="631172" y="480336"/>
                </a:lnTo>
                <a:lnTo>
                  <a:pt x="576316" y="498570"/>
                </a:lnTo>
                <a:lnTo>
                  <a:pt x="525670" y="524801"/>
                </a:lnTo>
                <a:lnTo>
                  <a:pt x="479992" y="558272"/>
                </a:lnTo>
                <a:lnTo>
                  <a:pt x="440040" y="598224"/>
                </a:lnTo>
                <a:lnTo>
                  <a:pt x="406569" y="643902"/>
                </a:lnTo>
                <a:lnTo>
                  <a:pt x="380338" y="694548"/>
                </a:lnTo>
                <a:lnTo>
                  <a:pt x="362104" y="749404"/>
                </a:lnTo>
                <a:lnTo>
                  <a:pt x="352624" y="807712"/>
                </a:lnTo>
                <a:lnTo>
                  <a:pt x="351403" y="837925"/>
                </a:lnTo>
                <a:lnTo>
                  <a:pt x="351403" y="2311139"/>
                </a:lnTo>
                <a:lnTo>
                  <a:pt x="356222" y="2370891"/>
                </a:lnTo>
                <a:lnTo>
                  <a:pt x="370174" y="2427568"/>
                </a:lnTo>
                <a:lnTo>
                  <a:pt x="392501" y="2480414"/>
                </a:lnTo>
                <a:lnTo>
                  <a:pt x="422447" y="2528672"/>
                </a:lnTo>
                <a:lnTo>
                  <a:pt x="459253" y="2571583"/>
                </a:lnTo>
                <a:lnTo>
                  <a:pt x="502163" y="2608390"/>
                </a:lnTo>
                <a:lnTo>
                  <a:pt x="550419" y="2638336"/>
                </a:lnTo>
                <a:lnTo>
                  <a:pt x="603265" y="2660664"/>
                </a:lnTo>
                <a:lnTo>
                  <a:pt x="659942" y="2674616"/>
                </a:lnTo>
                <a:lnTo>
                  <a:pt x="719693" y="2679435"/>
                </a:lnTo>
                <a:lnTo>
                  <a:pt x="2802514" y="2679435"/>
                </a:lnTo>
                <a:lnTo>
                  <a:pt x="2862265" y="2674616"/>
                </a:lnTo>
                <a:lnTo>
                  <a:pt x="2918942" y="2660664"/>
                </a:lnTo>
                <a:lnTo>
                  <a:pt x="2971787" y="2638336"/>
                </a:lnTo>
                <a:lnTo>
                  <a:pt x="3020044" y="2608390"/>
                </a:lnTo>
                <a:lnTo>
                  <a:pt x="3062954" y="2571583"/>
                </a:lnTo>
                <a:lnTo>
                  <a:pt x="3099760" y="2528672"/>
                </a:lnTo>
                <a:lnTo>
                  <a:pt x="3129706" y="2480414"/>
                </a:lnTo>
                <a:lnTo>
                  <a:pt x="3152033" y="2427568"/>
                </a:lnTo>
                <a:lnTo>
                  <a:pt x="3165984" y="2370891"/>
                </a:lnTo>
                <a:lnTo>
                  <a:pt x="3170803" y="2311139"/>
                </a:lnTo>
                <a:lnTo>
                  <a:pt x="3170803" y="837925"/>
                </a:lnTo>
                <a:lnTo>
                  <a:pt x="3165984" y="778174"/>
                </a:lnTo>
                <a:lnTo>
                  <a:pt x="3152033" y="721497"/>
                </a:lnTo>
                <a:lnTo>
                  <a:pt x="3129706" y="668651"/>
                </a:lnTo>
                <a:lnTo>
                  <a:pt x="3099760" y="620395"/>
                </a:lnTo>
                <a:lnTo>
                  <a:pt x="3062954" y="577485"/>
                </a:lnTo>
                <a:lnTo>
                  <a:pt x="3020044" y="540679"/>
                </a:lnTo>
                <a:lnTo>
                  <a:pt x="2971787" y="510733"/>
                </a:lnTo>
                <a:lnTo>
                  <a:pt x="2918942" y="488406"/>
                </a:lnTo>
                <a:lnTo>
                  <a:pt x="2862265" y="474454"/>
                </a:lnTo>
                <a:lnTo>
                  <a:pt x="2802514" y="469635"/>
                </a:lnTo>
                <a:close/>
              </a:path>
              <a:path w="3171190" h="2679700">
                <a:moveTo>
                  <a:pt x="0" y="0"/>
                </a:moveTo>
                <a:lnTo>
                  <a:pt x="821314" y="469635"/>
                </a:lnTo>
                <a:lnTo>
                  <a:pt x="1526164" y="4696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66510" y="2428250"/>
            <a:ext cx="3170042" cy="2801180"/>
          </a:xfrm>
          <a:custGeom>
            <a:avLst/>
            <a:gdLst/>
            <a:ahLst/>
            <a:cxnLst/>
            <a:rect l="l" t="t" r="r" b="b"/>
            <a:pathLst>
              <a:path w="3171190" h="2679700">
                <a:moveTo>
                  <a:pt x="351403" y="837925"/>
                </a:moveTo>
                <a:lnTo>
                  <a:pt x="356222" y="778174"/>
                </a:lnTo>
                <a:lnTo>
                  <a:pt x="370174" y="721497"/>
                </a:lnTo>
                <a:lnTo>
                  <a:pt x="392501" y="668651"/>
                </a:lnTo>
                <a:lnTo>
                  <a:pt x="422447" y="620395"/>
                </a:lnTo>
                <a:lnTo>
                  <a:pt x="459253" y="577485"/>
                </a:lnTo>
                <a:lnTo>
                  <a:pt x="502163" y="540679"/>
                </a:lnTo>
                <a:lnTo>
                  <a:pt x="550419" y="510733"/>
                </a:lnTo>
                <a:lnTo>
                  <a:pt x="603265" y="488406"/>
                </a:lnTo>
                <a:lnTo>
                  <a:pt x="659942" y="474454"/>
                </a:lnTo>
                <a:lnTo>
                  <a:pt x="719693" y="469635"/>
                </a:lnTo>
                <a:lnTo>
                  <a:pt x="821314" y="469635"/>
                </a:lnTo>
                <a:lnTo>
                  <a:pt x="0" y="0"/>
                </a:lnTo>
                <a:lnTo>
                  <a:pt x="1526164" y="469635"/>
                </a:lnTo>
                <a:lnTo>
                  <a:pt x="2802514" y="469635"/>
                </a:lnTo>
                <a:lnTo>
                  <a:pt x="2832726" y="470856"/>
                </a:lnTo>
                <a:lnTo>
                  <a:pt x="2891035" y="480336"/>
                </a:lnTo>
                <a:lnTo>
                  <a:pt x="2945891" y="498570"/>
                </a:lnTo>
                <a:lnTo>
                  <a:pt x="2996536" y="524801"/>
                </a:lnTo>
                <a:lnTo>
                  <a:pt x="3042214" y="558272"/>
                </a:lnTo>
                <a:lnTo>
                  <a:pt x="3082167" y="598224"/>
                </a:lnTo>
                <a:lnTo>
                  <a:pt x="3115638" y="643902"/>
                </a:lnTo>
                <a:lnTo>
                  <a:pt x="3141869" y="694548"/>
                </a:lnTo>
                <a:lnTo>
                  <a:pt x="3160103" y="749404"/>
                </a:lnTo>
                <a:lnTo>
                  <a:pt x="3169583" y="807712"/>
                </a:lnTo>
                <a:lnTo>
                  <a:pt x="3170803" y="837925"/>
                </a:lnTo>
                <a:lnTo>
                  <a:pt x="3170803" y="2311139"/>
                </a:lnTo>
                <a:lnTo>
                  <a:pt x="3165984" y="2370891"/>
                </a:lnTo>
                <a:lnTo>
                  <a:pt x="3152033" y="2427568"/>
                </a:lnTo>
                <a:lnTo>
                  <a:pt x="3129706" y="2480414"/>
                </a:lnTo>
                <a:lnTo>
                  <a:pt x="3099760" y="2528672"/>
                </a:lnTo>
                <a:lnTo>
                  <a:pt x="3062954" y="2571583"/>
                </a:lnTo>
                <a:lnTo>
                  <a:pt x="3020044" y="2608390"/>
                </a:lnTo>
                <a:lnTo>
                  <a:pt x="2971787" y="2638336"/>
                </a:lnTo>
                <a:lnTo>
                  <a:pt x="2918942" y="2660664"/>
                </a:lnTo>
                <a:lnTo>
                  <a:pt x="2862265" y="2674616"/>
                </a:lnTo>
                <a:lnTo>
                  <a:pt x="2802514" y="2679435"/>
                </a:lnTo>
                <a:lnTo>
                  <a:pt x="821314" y="2679435"/>
                </a:lnTo>
                <a:lnTo>
                  <a:pt x="719693" y="2679435"/>
                </a:lnTo>
                <a:lnTo>
                  <a:pt x="659942" y="2674616"/>
                </a:lnTo>
                <a:lnTo>
                  <a:pt x="603265" y="2660664"/>
                </a:lnTo>
                <a:lnTo>
                  <a:pt x="550419" y="2638336"/>
                </a:lnTo>
                <a:lnTo>
                  <a:pt x="502163" y="2608390"/>
                </a:lnTo>
                <a:lnTo>
                  <a:pt x="459253" y="2571583"/>
                </a:lnTo>
                <a:lnTo>
                  <a:pt x="422447" y="2528672"/>
                </a:lnTo>
                <a:lnTo>
                  <a:pt x="392501" y="2480414"/>
                </a:lnTo>
                <a:lnTo>
                  <a:pt x="370174" y="2427568"/>
                </a:lnTo>
                <a:lnTo>
                  <a:pt x="356222" y="2370891"/>
                </a:lnTo>
                <a:lnTo>
                  <a:pt x="351403" y="2311139"/>
                </a:lnTo>
                <a:lnTo>
                  <a:pt x="351403" y="837925"/>
                </a:lnTo>
                <a:close/>
              </a:path>
            </a:pathLst>
          </a:custGeom>
          <a:ln w="19811">
            <a:solidFill>
              <a:srgbClr val="D3007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05628" y="3002117"/>
            <a:ext cx="205867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operat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on: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05624" y="3367876"/>
            <a:ext cx="2005964" cy="995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po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lli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6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6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fix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spcBef>
                <a:spcPts val="961"/>
              </a:spcBef>
              <a:buFont typeface="Arial"/>
              <a:buChar char="•"/>
              <a:tabLst>
                <a:tab pos="299745" algn="l"/>
              </a:tabLst>
            </a:pP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Inter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up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1600" spc="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fix</a:t>
            </a:r>
            <a:r>
              <a:rPr sz="16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spcBef>
                <a:spcPts val="961"/>
              </a:spcBef>
              <a:buFont typeface="Arial"/>
              <a:buChar char="•"/>
              <a:tabLst>
                <a:tab pos="299745" algn="l"/>
              </a:tabLst>
            </a:pP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600" spc="-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–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600" spc="-3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fix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prstClr val="black"/>
                </a:solidFill>
                <a:latin typeface="Arial"/>
                <a:cs typeface="Arial"/>
              </a:rPr>
              <a:t>DMA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05625" y="4465409"/>
            <a:ext cx="233870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>
              <a:lnSpc>
                <a:spcPct val="150000"/>
              </a:lnSpc>
            </a:pP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See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nex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6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sli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6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6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further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Arial"/>
                <a:cs typeface="Arial"/>
              </a:rPr>
              <a:t>deta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600" spc="-11" dirty="0">
                <a:solidFill>
                  <a:prstClr val="black"/>
                </a:solidFill>
                <a:latin typeface="Arial"/>
                <a:cs typeface="Arial"/>
              </a:rPr>
              <a:t>ls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455664" y="2135125"/>
            <a:ext cx="838200" cy="290195"/>
          </a:xfrm>
          <a:custGeom>
            <a:avLst/>
            <a:gdLst/>
            <a:ahLst/>
            <a:cxnLst/>
            <a:rect l="l" t="t" r="r" b="b"/>
            <a:pathLst>
              <a:path w="838200" h="290194">
                <a:moveTo>
                  <a:pt x="837687" y="0"/>
                </a:moveTo>
                <a:lnTo>
                  <a:pt x="831895" y="48560"/>
                </a:lnTo>
                <a:lnTo>
                  <a:pt x="815785" y="90651"/>
                </a:lnTo>
                <a:lnTo>
                  <a:pt x="791252" y="123700"/>
                </a:lnTo>
                <a:lnTo>
                  <a:pt x="748718" y="149255"/>
                </a:lnTo>
                <a:lnTo>
                  <a:pt x="530235" y="152399"/>
                </a:lnTo>
                <a:lnTo>
                  <a:pt x="517981" y="153308"/>
                </a:lnTo>
                <a:lnTo>
                  <a:pt x="473497" y="173529"/>
                </a:lnTo>
                <a:lnTo>
                  <a:pt x="446862" y="203448"/>
                </a:lnTo>
                <a:lnTo>
                  <a:pt x="428098" y="243162"/>
                </a:lnTo>
                <a:lnTo>
                  <a:pt x="419099" y="290105"/>
                </a:lnTo>
                <a:lnTo>
                  <a:pt x="418243" y="275234"/>
                </a:lnTo>
                <a:lnTo>
                  <a:pt x="407389" y="232335"/>
                </a:lnTo>
                <a:lnTo>
                  <a:pt x="385857" y="195087"/>
                </a:lnTo>
                <a:lnTo>
                  <a:pt x="355899" y="167451"/>
                </a:lnTo>
                <a:lnTo>
                  <a:pt x="319770" y="153387"/>
                </a:lnTo>
                <a:lnTo>
                  <a:pt x="111135" y="152399"/>
                </a:lnTo>
                <a:lnTo>
                  <a:pt x="98881" y="151491"/>
                </a:lnTo>
                <a:lnTo>
                  <a:pt x="54397" y="131264"/>
                </a:lnTo>
                <a:lnTo>
                  <a:pt x="27762" y="101339"/>
                </a:lnTo>
                <a:lnTo>
                  <a:pt x="8998" y="61624"/>
                </a:lnTo>
                <a:lnTo>
                  <a:pt x="1797" y="30978"/>
                </a:lnTo>
                <a:lnTo>
                  <a:pt x="0" y="14690"/>
                </a:lnTo>
              </a:path>
            </a:pathLst>
          </a:custGeom>
          <a:ln w="914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21308" y="6298692"/>
            <a:ext cx="10762488" cy="493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4920" y="6256019"/>
            <a:ext cx="10797540" cy="603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68552" y="6326125"/>
            <a:ext cx="10668000" cy="399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8552" y="6326125"/>
            <a:ext cx="10668000" cy="399415"/>
          </a:xfrm>
          <a:custGeom>
            <a:avLst/>
            <a:gdLst/>
            <a:ahLst/>
            <a:cxnLst/>
            <a:rect l="l" t="t" r="r" b="b"/>
            <a:pathLst>
              <a:path w="10668000" h="399415">
                <a:moveTo>
                  <a:pt x="0" y="399287"/>
                </a:moveTo>
                <a:lnTo>
                  <a:pt x="10667999" y="399287"/>
                </a:lnTo>
                <a:lnTo>
                  <a:pt x="10667999" y="0"/>
                </a:lnTo>
                <a:lnTo>
                  <a:pt x="0" y="0"/>
                </a:lnTo>
                <a:lnTo>
                  <a:pt x="0" y="399287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448183" y="6383643"/>
            <a:ext cx="1043368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Hint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find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HAL_PPP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_</a:t>
            </a:r>
            <a:r>
              <a:rPr sz="200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b="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rl+Space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18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0"/>
            <a:ext cx="7915671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HA</a:t>
            </a:r>
            <a:r>
              <a:rPr sz="3600" spc="-25" dirty="0"/>
              <a:t>L</a:t>
            </a:r>
            <a:r>
              <a:rPr sz="3600" spc="-31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library</a:t>
            </a:r>
            <a:r>
              <a:rPr lang="pt-BR" sz="3600" spc="-25" dirty="0" smtClean="0"/>
              <a:t/>
            </a:r>
            <a:br>
              <a:rPr lang="pt-BR" sz="3600" spc="-25" dirty="0" smtClean="0"/>
            </a:br>
            <a:r>
              <a:rPr lang="pt-BR" sz="3600" spc="-5" dirty="0" smtClean="0"/>
              <a:t>acti</a:t>
            </a:r>
            <a:r>
              <a:rPr lang="pt-BR" sz="3600" spc="-11" dirty="0" smtClean="0"/>
              <a:t>o</a:t>
            </a:r>
            <a:r>
              <a:rPr lang="pt-BR" sz="3600" spc="-5" dirty="0" smtClean="0"/>
              <a:t>n</a:t>
            </a:r>
            <a:r>
              <a:rPr lang="pt-BR" sz="3600" dirty="0" smtClean="0"/>
              <a:t>s</a:t>
            </a:r>
            <a:r>
              <a:rPr lang="pt-BR" sz="3600" spc="75" dirty="0" smtClean="0">
                <a:latin typeface="Times New Roman"/>
                <a:cs typeface="Times New Roman"/>
              </a:rPr>
              <a:t> </a:t>
            </a:r>
            <a:r>
              <a:rPr lang="pt-BR" sz="3600" spc="-5" dirty="0"/>
              <a:t>o</a:t>
            </a:r>
            <a:r>
              <a:rPr lang="pt-BR" sz="3600" dirty="0"/>
              <a:t>n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spc="-5" dirty="0"/>
              <a:t>p</a:t>
            </a:r>
            <a:r>
              <a:rPr lang="pt-BR" sz="3600" spc="-15" dirty="0"/>
              <a:t>e</a:t>
            </a:r>
            <a:r>
              <a:rPr lang="pt-BR" sz="3600" dirty="0"/>
              <a:t>rip</a:t>
            </a:r>
            <a:r>
              <a:rPr lang="pt-BR" sz="3600" spc="-15" dirty="0"/>
              <a:t>h</a:t>
            </a:r>
            <a:r>
              <a:rPr lang="pt-BR" sz="3600" spc="-5" dirty="0"/>
              <a:t>er</a:t>
            </a:r>
            <a:r>
              <a:rPr lang="pt-BR" sz="3600" spc="-11" dirty="0"/>
              <a:t>a</a:t>
            </a:r>
            <a:r>
              <a:rPr lang="pt-BR" sz="3600" spc="-5" dirty="0"/>
              <a:t>ls</a:t>
            </a:r>
            <a:r>
              <a:rPr lang="pt-BR" sz="3600" dirty="0">
                <a:solidFill>
                  <a:prstClr val="black"/>
                </a:solidFill>
              </a:rPr>
              <a:t/>
            </a:r>
            <a:br>
              <a:rPr lang="pt-BR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300" y="1545750"/>
            <a:ext cx="10400665" cy="31761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Font typeface="Arial"/>
              <a:buChar char="•"/>
              <a:tabLst>
                <a:tab pos="356265" algn="l"/>
              </a:tabLst>
            </a:pP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Most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40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fig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ration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res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prep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red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rated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  <a:p>
            <a:pPr marL="355629"/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STM32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ub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MX</a:t>
            </a:r>
            <a:r>
              <a:rPr sz="2401"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bas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configuration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spcBef>
                <a:spcPts val="1200"/>
              </a:spcBef>
              <a:buFont typeface="Arial"/>
              <a:buChar char="•"/>
              <a:tabLst>
                <a:tab pos="356265" algn="l"/>
              </a:tabLst>
            </a:pP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After</a:t>
            </a:r>
            <a:r>
              <a:rPr sz="240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r>
              <a:rPr sz="240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process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thin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main()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function,</a:t>
            </a:r>
            <a:r>
              <a:rPr sz="240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ser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shou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1"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prepar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series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2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  <a:p>
            <a:pPr marL="355629"/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functi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acti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40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ecte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rip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era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1"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requ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red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mod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  <a:p>
            <a:pPr marL="965280" lvl="1" indent="-342928">
              <a:spcBef>
                <a:spcPts val="1030"/>
              </a:spcBef>
              <a:buFont typeface="Arial"/>
              <a:buChar char="•"/>
              <a:tabLst>
                <a:tab pos="965914" algn="l"/>
                <a:tab pos="7834006" algn="l"/>
              </a:tabLst>
            </a:pP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401" spc="1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functi</a:t>
            </a: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type</a:t>
            </a:r>
            <a:r>
              <a:rPr sz="2401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Courier New"/>
                <a:cs typeface="Courier New"/>
              </a:rPr>
              <a:t>HAL_PPP_Actio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2401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240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  <a:p>
            <a:pPr marL="965280" lvl="1" indent="-342928">
              <a:spcBef>
                <a:spcPts val="1200"/>
              </a:spcBef>
              <a:buFont typeface="Arial"/>
              <a:buChar char="•"/>
              <a:tabLst>
                <a:tab pos="965914" algn="l"/>
                <a:tab pos="8598610" algn="l"/>
              </a:tabLst>
            </a:pPr>
            <a:r>
              <a:rPr sz="2401" spc="-11" dirty="0">
                <a:solidFill>
                  <a:prstClr val="black"/>
                </a:solidFill>
                <a:latin typeface="Arial"/>
                <a:cs typeface="Arial"/>
              </a:rPr>
              <a:t>Int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z="2401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up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(function</a:t>
            </a:r>
            <a:r>
              <a:rPr sz="240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type</a:t>
            </a:r>
            <a:r>
              <a:rPr sz="2401"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HAL_PPP_Action</a:t>
            </a:r>
            <a:r>
              <a:rPr sz="2401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2401" spc="-3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2401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240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  <a:p>
            <a:pPr marL="965280" lvl="1" indent="-342928">
              <a:spcBef>
                <a:spcPts val="1200"/>
              </a:spcBef>
              <a:buFont typeface="Arial"/>
              <a:buChar char="•"/>
              <a:tabLst>
                <a:tab pos="965914" algn="l"/>
                <a:tab pos="8307755" algn="l"/>
              </a:tabLst>
            </a:pPr>
            <a:r>
              <a:rPr sz="2401"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401" spc="-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r>
              <a:rPr sz="240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(functi</a:t>
            </a:r>
            <a:r>
              <a:rPr sz="2401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type</a:t>
            </a:r>
            <a:r>
              <a:rPr sz="2401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1" spc="-5" dirty="0">
                <a:solidFill>
                  <a:prstClr val="black"/>
                </a:solidFill>
                <a:latin typeface="Courier New"/>
                <a:cs typeface="Courier New"/>
              </a:rPr>
              <a:t>HAL_PPP_Action_DM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2401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2401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240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0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40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1308" y="6146292"/>
            <a:ext cx="10762488" cy="493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4920" y="6103618"/>
            <a:ext cx="10797540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68552" y="6173724"/>
            <a:ext cx="10668000" cy="399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8552" y="6173724"/>
            <a:ext cx="10668000" cy="399415"/>
          </a:xfrm>
          <a:custGeom>
            <a:avLst/>
            <a:gdLst/>
            <a:ahLst/>
            <a:cxnLst/>
            <a:rect l="l" t="t" r="r" b="b"/>
            <a:pathLst>
              <a:path w="10668000" h="399415">
                <a:moveTo>
                  <a:pt x="0" y="399287"/>
                </a:moveTo>
                <a:lnTo>
                  <a:pt x="10667999" y="399287"/>
                </a:lnTo>
                <a:lnTo>
                  <a:pt x="10667999" y="0"/>
                </a:lnTo>
                <a:lnTo>
                  <a:pt x="0" y="0"/>
                </a:lnTo>
                <a:lnTo>
                  <a:pt x="0" y="399287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48183" y="6327777"/>
            <a:ext cx="1043368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Hint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find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HAL_PPP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_</a:t>
            </a:r>
            <a:r>
              <a:rPr sz="200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b="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rl+Space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3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709" y="4622292"/>
            <a:ext cx="11448288" cy="91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7954" y="4825112"/>
            <a:ext cx="11353799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8135" y="75800"/>
            <a:ext cx="9668865" cy="1962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HA</a:t>
            </a:r>
            <a:r>
              <a:rPr sz="3600" spc="-25" dirty="0"/>
              <a:t>L</a:t>
            </a:r>
            <a:r>
              <a:rPr sz="3600" spc="-31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library</a:t>
            </a:r>
            <a:r>
              <a:rPr lang="pt-BR" sz="3600" spc="-25" dirty="0" smtClean="0"/>
              <a:t/>
            </a:r>
            <a:br>
              <a:rPr lang="pt-BR" sz="3600" spc="-25" dirty="0" smtClean="0"/>
            </a:br>
            <a:r>
              <a:rPr lang="pt-BR" sz="3600" spc="-5" dirty="0"/>
              <a:t>acti</a:t>
            </a:r>
            <a:r>
              <a:rPr lang="pt-BR" sz="3600" spc="-11" dirty="0"/>
              <a:t>o</a:t>
            </a:r>
            <a:r>
              <a:rPr lang="pt-BR" sz="3600" spc="-5" dirty="0"/>
              <a:t>n</a:t>
            </a:r>
            <a:r>
              <a:rPr lang="pt-BR" sz="3600" dirty="0"/>
              <a:t>s</a:t>
            </a:r>
            <a:r>
              <a:rPr lang="pt-BR" sz="3600" spc="75" dirty="0">
                <a:latin typeface="Times New Roman"/>
                <a:cs typeface="Times New Roman"/>
              </a:rPr>
              <a:t> </a:t>
            </a:r>
            <a:r>
              <a:rPr lang="pt-BR" sz="3600" spc="-5" dirty="0"/>
              <a:t>o</a:t>
            </a:r>
            <a:r>
              <a:rPr lang="pt-BR" sz="3600" dirty="0"/>
              <a:t>n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spc="-5" dirty="0"/>
              <a:t>p</a:t>
            </a:r>
            <a:r>
              <a:rPr lang="pt-BR" sz="3600" spc="-15" dirty="0"/>
              <a:t>e</a:t>
            </a:r>
            <a:r>
              <a:rPr lang="pt-BR" sz="3600" dirty="0"/>
              <a:t>rip</a:t>
            </a:r>
            <a:r>
              <a:rPr lang="pt-BR" sz="3600" spc="-15" dirty="0"/>
              <a:t>h</a:t>
            </a:r>
            <a:r>
              <a:rPr lang="pt-BR" sz="3600" spc="-5" dirty="0"/>
              <a:t>er</a:t>
            </a:r>
            <a:r>
              <a:rPr lang="pt-BR" sz="3600" spc="-11" dirty="0"/>
              <a:t>a</a:t>
            </a:r>
            <a:r>
              <a:rPr lang="pt-BR" sz="3600" spc="-5" dirty="0"/>
              <a:t>l</a:t>
            </a:r>
            <a:r>
              <a:rPr lang="pt-BR" sz="3600" dirty="0"/>
              <a:t>s</a:t>
            </a:r>
            <a:r>
              <a:rPr lang="pt-BR" sz="3600" spc="65" dirty="0">
                <a:latin typeface="Times New Roman"/>
                <a:cs typeface="Times New Roman"/>
              </a:rPr>
              <a:t> </a:t>
            </a:r>
            <a:r>
              <a:rPr lang="pt-BR" sz="3600" dirty="0"/>
              <a:t>–</a:t>
            </a:r>
            <a:r>
              <a:rPr lang="pt-BR" sz="3600" spc="-11" dirty="0"/>
              <a:t> </a:t>
            </a:r>
            <a:r>
              <a:rPr lang="pt-BR" sz="3600" spc="-5" dirty="0"/>
              <a:t>p</a:t>
            </a:r>
            <a:r>
              <a:rPr lang="pt-BR" sz="3600" spc="-15" dirty="0"/>
              <a:t>o</a:t>
            </a:r>
            <a:r>
              <a:rPr lang="pt-BR" sz="3600" spc="-5" dirty="0"/>
              <a:t>ll</a:t>
            </a:r>
            <a:r>
              <a:rPr lang="pt-BR" sz="3600" spc="-15" dirty="0"/>
              <a:t>i</a:t>
            </a:r>
            <a:r>
              <a:rPr lang="pt-BR" sz="3600" spc="-5" dirty="0"/>
              <a:t>n</a:t>
            </a:r>
            <a:r>
              <a:rPr lang="pt-BR" sz="3600" dirty="0"/>
              <a:t>g</a:t>
            </a:r>
            <a:r>
              <a:rPr lang="pt-BR" sz="3600" spc="80" dirty="0">
                <a:latin typeface="Times New Roman"/>
                <a:cs typeface="Times New Roman"/>
              </a:rPr>
              <a:t> </a:t>
            </a:r>
            <a:r>
              <a:rPr lang="pt-BR" sz="3600" dirty="0"/>
              <a:t>mode</a:t>
            </a:r>
            <a:r>
              <a:rPr lang="pt-BR" sz="3600" dirty="0">
                <a:solidFill>
                  <a:prstClr val="black"/>
                </a:solidFill>
              </a:rPr>
              <a:t/>
            </a:r>
            <a:br>
              <a:rPr lang="pt-BR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237790" y="1545751"/>
            <a:ext cx="8676354" cy="322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975" marR="5081" indent="-342928">
              <a:lnSpc>
                <a:spcPct val="98100"/>
              </a:lnSpc>
              <a:buFont typeface="Arial"/>
              <a:buChar char="•"/>
              <a:tabLst>
                <a:tab pos="496611" algn="l"/>
                <a:tab pos="8474139" algn="l"/>
              </a:tabLst>
            </a:pPr>
            <a:r>
              <a:rPr sz="2000" dirty="0"/>
              <a:t>T</a:t>
            </a:r>
            <a:r>
              <a:rPr sz="2000" spc="-11" dirty="0"/>
              <a:t>h</a:t>
            </a:r>
            <a:r>
              <a:rPr sz="2000" dirty="0"/>
              <a:t>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H</a:t>
            </a:r>
            <a:r>
              <a:rPr sz="2000" spc="-15" dirty="0"/>
              <a:t>A</a:t>
            </a:r>
            <a:r>
              <a:rPr sz="2000" dirty="0"/>
              <a:t>L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/>
              <a:t>functi</a:t>
            </a:r>
            <a:r>
              <a:rPr sz="2000" spc="-15" dirty="0"/>
              <a:t>o</a:t>
            </a:r>
            <a:r>
              <a:rPr sz="2000" spc="-5" dirty="0"/>
              <a:t>n</a:t>
            </a:r>
            <a:r>
              <a:rPr sz="2000" dirty="0"/>
              <a:t>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/>
              <a:t>return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/>
              <a:t>the</a:t>
            </a:r>
            <a:r>
              <a:rPr sz="2000" spc="51" dirty="0">
                <a:latin typeface="Times New Roman"/>
                <a:cs typeface="Times New Roman"/>
              </a:rPr>
              <a:t> </a:t>
            </a:r>
            <a:r>
              <a:rPr sz="2000" spc="-5" dirty="0"/>
              <a:t>proc</a:t>
            </a:r>
            <a:r>
              <a:rPr sz="2000" spc="-11" dirty="0"/>
              <a:t>e</a:t>
            </a:r>
            <a:r>
              <a:rPr sz="2000" dirty="0"/>
              <a:t>ss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/>
              <a:t>status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/>
              <a:t>w</a:t>
            </a:r>
            <a:r>
              <a:rPr sz="2000" spc="-11" dirty="0"/>
              <a:t>h</a:t>
            </a:r>
            <a:r>
              <a:rPr sz="2000" spc="-5" dirty="0"/>
              <a:t>e</a:t>
            </a:r>
            <a:r>
              <a:rPr sz="2000" dirty="0"/>
              <a:t>n</a:t>
            </a:r>
            <a:r>
              <a:rPr sz="2000" spc="71" dirty="0">
                <a:latin typeface="Times New Roman"/>
                <a:cs typeface="Times New Roman"/>
              </a:rPr>
              <a:t> </a:t>
            </a:r>
            <a:r>
              <a:rPr sz="2000" dirty="0"/>
              <a:t>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dat</a:t>
            </a:r>
            <a:r>
              <a:rPr sz="2000" dirty="0"/>
              <a:t>a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/>
              <a:t>proc</a:t>
            </a:r>
            <a:r>
              <a:rPr sz="2000" spc="-11" dirty="0"/>
              <a:t>e</a:t>
            </a:r>
            <a:r>
              <a:rPr sz="2000" dirty="0"/>
              <a:t>ss</a:t>
            </a:r>
            <a:r>
              <a:rPr sz="2000" spc="-11" dirty="0"/>
              <a:t>i</a:t>
            </a:r>
            <a:r>
              <a:rPr sz="2000" spc="-5" dirty="0"/>
              <a:t>n</a:t>
            </a:r>
            <a:r>
              <a:rPr sz="2000" dirty="0"/>
              <a:t>g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dirty="0"/>
              <a:t>n</a:t>
            </a:r>
            <a:r>
              <a:rPr sz="2000" spc="71" dirty="0">
                <a:latin typeface="Times New Roman"/>
                <a:cs typeface="Times New Roman"/>
              </a:rPr>
              <a:t> </a:t>
            </a:r>
            <a:r>
              <a:rPr sz="2000" spc="-5" dirty="0"/>
              <a:t>b</a:t>
            </a:r>
            <a:r>
              <a:rPr sz="2000" spc="-11" dirty="0"/>
              <a:t>l</a:t>
            </a:r>
            <a:r>
              <a:rPr sz="2000" spc="-5" dirty="0"/>
              <a:t>ock</a:t>
            </a:r>
            <a:r>
              <a:rPr sz="2000" spc="-15" dirty="0"/>
              <a:t>i</a:t>
            </a:r>
            <a:r>
              <a:rPr sz="2000" spc="-5" dirty="0"/>
              <a:t>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/>
              <a:t>mode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dirty="0"/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/>
              <a:t>complete.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/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/>
              <a:t>operatio</a:t>
            </a:r>
            <a:r>
              <a:rPr sz="2000" dirty="0"/>
              <a:t>n</a:t>
            </a:r>
            <a:r>
              <a:rPr sz="2000" spc="80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dirty="0"/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/>
              <a:t>cons</a:t>
            </a:r>
            <a:r>
              <a:rPr sz="2000" spc="-15" dirty="0"/>
              <a:t>i</a:t>
            </a:r>
            <a:r>
              <a:rPr sz="2000" spc="-5" dirty="0"/>
              <a:t>dere</a:t>
            </a:r>
            <a:r>
              <a:rPr sz="2000" dirty="0"/>
              <a:t>d</a:t>
            </a:r>
            <a:r>
              <a:rPr sz="2000" spc="111" dirty="0">
                <a:latin typeface="Times New Roman"/>
                <a:cs typeface="Times New Roman"/>
              </a:rPr>
              <a:t> </a:t>
            </a:r>
            <a:r>
              <a:rPr sz="2000" spc="-11" dirty="0"/>
              <a:t>to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/>
              <a:t>b</a:t>
            </a:r>
            <a:r>
              <a:rPr sz="2000" dirty="0"/>
              <a:t>e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/>
              <a:t>completed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5" dirty="0"/>
              <a:t>w</a:t>
            </a:r>
            <a:r>
              <a:rPr sz="2000" spc="-11" dirty="0"/>
              <a:t>h</a:t>
            </a:r>
            <a:r>
              <a:rPr sz="2000" spc="-5" dirty="0"/>
              <a:t>e</a:t>
            </a:r>
            <a:r>
              <a:rPr sz="2000" dirty="0"/>
              <a:t>n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/>
              <a:t>the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/>
              <a:t>function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dirty="0"/>
              <a:t>retu</a:t>
            </a:r>
            <a:r>
              <a:rPr sz="2000" spc="5" dirty="0"/>
              <a:t>r</a:t>
            </a:r>
            <a:r>
              <a:rPr sz="2000" spc="-5" dirty="0"/>
              <a:t>n</a:t>
            </a:r>
            <a:r>
              <a:rPr sz="2000" dirty="0"/>
              <a:t>s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/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b="1" spc="-5" dirty="0"/>
              <a:t>H</a:t>
            </a:r>
            <a:r>
              <a:rPr sz="2000" b="1" spc="-11" dirty="0"/>
              <a:t>A</a:t>
            </a:r>
            <a:r>
              <a:rPr sz="2000" b="1" spc="-20" dirty="0"/>
              <a:t>L_OK</a:t>
            </a:r>
            <a:r>
              <a:rPr sz="2000" b="1" spc="91" dirty="0">
                <a:latin typeface="Times New Roman"/>
                <a:cs typeface="Times New Roman"/>
              </a:rPr>
              <a:t> </a:t>
            </a:r>
            <a:r>
              <a:rPr sz="2000" spc="-15" dirty="0"/>
              <a:t>sta</a:t>
            </a:r>
            <a:r>
              <a:rPr sz="2000" spc="-5" dirty="0"/>
              <a:t>t</a:t>
            </a:r>
            <a:r>
              <a:rPr sz="2000" spc="-20" dirty="0"/>
              <a:t>us</a:t>
            </a:r>
            <a:r>
              <a:rPr sz="2000" spc="-11" dirty="0"/>
              <a:t>,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/>
              <a:t>otherwis</a:t>
            </a:r>
            <a:r>
              <a:rPr sz="2000" dirty="0"/>
              <a:t>e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/>
              <a:t>a</a:t>
            </a:r>
            <a:r>
              <a:rPr sz="2000" dirty="0"/>
              <a:t>n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er</a:t>
            </a:r>
            <a:r>
              <a:rPr sz="2000" spc="5" dirty="0"/>
              <a:t>r</a:t>
            </a:r>
            <a:r>
              <a:rPr sz="2000" spc="-5" dirty="0"/>
              <a:t>o</a:t>
            </a:r>
            <a:r>
              <a:rPr sz="2000" dirty="0"/>
              <a:t>r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5" dirty="0"/>
              <a:t>status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5" dirty="0"/>
              <a:t>i</a:t>
            </a:r>
            <a:r>
              <a:rPr sz="2000" dirty="0"/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5" dirty="0"/>
              <a:t>r</a:t>
            </a:r>
            <a:r>
              <a:rPr sz="2000" spc="-5" dirty="0"/>
              <a:t>eturned</a:t>
            </a:r>
            <a:r>
              <a:rPr sz="2000" dirty="0"/>
              <a:t>.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/>
              <a:t>The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/>
              <a:t>use</a:t>
            </a:r>
            <a:r>
              <a:rPr sz="2000" dirty="0"/>
              <a:t>r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dirty="0"/>
              <a:t>can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/>
              <a:t>ge</a:t>
            </a:r>
            <a:r>
              <a:rPr sz="2000" dirty="0"/>
              <a:t>t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/>
              <a:t>more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infor</a:t>
            </a:r>
            <a:r>
              <a:rPr sz="2000" spc="5" dirty="0"/>
              <a:t>m</a:t>
            </a:r>
            <a:r>
              <a:rPr sz="2000" spc="-5" dirty="0"/>
              <a:t>atio</a:t>
            </a:r>
            <a:r>
              <a:rPr sz="2000" dirty="0"/>
              <a:t>n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11" dirty="0"/>
              <a:t>thr</a:t>
            </a:r>
            <a:r>
              <a:rPr sz="2000" spc="-5" dirty="0"/>
              <a:t>ou</a:t>
            </a:r>
            <a:r>
              <a:rPr sz="2000" spc="-11" dirty="0"/>
              <a:t>g</a:t>
            </a:r>
            <a:r>
              <a:rPr sz="2000" dirty="0"/>
              <a:t>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th</a:t>
            </a:r>
            <a:r>
              <a:rPr sz="2000" dirty="0"/>
              <a:t>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HAL_PPP_GetStat</a:t>
            </a:r>
            <a:r>
              <a:rPr sz="2000" dirty="0">
                <a:latin typeface="Courier New"/>
                <a:cs typeface="Courier New"/>
              </a:rPr>
              <a:t>e</a:t>
            </a:r>
            <a:r>
              <a:rPr sz="2000" spc="-5" dirty="0">
                <a:latin typeface="Courier New"/>
                <a:cs typeface="Courier New"/>
              </a:rPr>
              <a:t>(</a:t>
            </a:r>
            <a:r>
              <a:rPr sz="2000" dirty="0">
                <a:latin typeface="Courier New"/>
                <a:cs typeface="Courier New"/>
              </a:rPr>
              <a:t>)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/>
              <a:t>functio</a:t>
            </a:r>
            <a:r>
              <a:rPr sz="2000" spc="-11" dirty="0"/>
              <a:t>n.</a:t>
            </a:r>
          </a:p>
          <a:p>
            <a:pPr marL="495975" indent="-342928">
              <a:spcBef>
                <a:spcPts val="1370"/>
              </a:spcBef>
              <a:buFont typeface="Arial"/>
              <a:buChar char="•"/>
              <a:tabLst>
                <a:tab pos="496611" algn="l"/>
              </a:tabLst>
            </a:pPr>
            <a:r>
              <a:rPr sz="2000" spc="-5" dirty="0"/>
              <a:t>Th</a:t>
            </a:r>
            <a:r>
              <a:rPr sz="2000" dirty="0"/>
              <a:t>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dat</a:t>
            </a:r>
            <a:r>
              <a:rPr sz="2000" dirty="0"/>
              <a:t>a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processin</a:t>
            </a:r>
            <a:r>
              <a:rPr sz="2000" dirty="0"/>
              <a:t>g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dirty="0"/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han</a:t>
            </a:r>
            <a:r>
              <a:rPr sz="2000" spc="-11" dirty="0"/>
              <a:t>d</a:t>
            </a:r>
            <a:r>
              <a:rPr sz="2000" spc="-5" dirty="0"/>
              <a:t>l</a:t>
            </a:r>
            <a:r>
              <a:rPr sz="2000" spc="-11" dirty="0"/>
              <a:t>e</a:t>
            </a:r>
            <a:r>
              <a:rPr sz="2000" dirty="0"/>
              <a:t>d</a:t>
            </a:r>
            <a:r>
              <a:rPr sz="2000" spc="111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spc="-11" dirty="0"/>
              <a:t>nter</a:t>
            </a:r>
            <a:r>
              <a:rPr sz="2000" spc="-5" dirty="0"/>
              <a:t>na</a:t>
            </a:r>
            <a:r>
              <a:rPr sz="2000" spc="-11" dirty="0"/>
              <a:t>l</a:t>
            </a:r>
            <a:r>
              <a:rPr sz="2000" spc="-5" dirty="0"/>
              <a:t>l</a:t>
            </a:r>
            <a:r>
              <a:rPr sz="2000" dirty="0"/>
              <a:t>y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dirty="0"/>
              <a:t>n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/>
              <a:t>a</a:t>
            </a:r>
            <a:r>
              <a:rPr sz="2000" spc="71" dirty="0">
                <a:latin typeface="Times New Roman"/>
                <a:cs typeface="Times New Roman"/>
              </a:rPr>
              <a:t> </a:t>
            </a:r>
            <a:r>
              <a:rPr sz="2000" spc="-5" dirty="0"/>
              <a:t>l</a:t>
            </a:r>
            <a:r>
              <a:rPr sz="2000" spc="-11" dirty="0"/>
              <a:t>o</a:t>
            </a:r>
            <a:r>
              <a:rPr sz="2000" spc="-5" dirty="0"/>
              <a:t>op.</a:t>
            </a:r>
          </a:p>
          <a:p>
            <a:pPr marL="495975" indent="-342928">
              <a:spcBef>
                <a:spcPts val="1200"/>
              </a:spcBef>
              <a:buFont typeface="Arial"/>
              <a:buChar char="•"/>
              <a:tabLst>
                <a:tab pos="496611" algn="l"/>
              </a:tabLst>
            </a:pPr>
            <a:r>
              <a:rPr sz="2000" spc="-20" dirty="0"/>
              <a:t>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/>
              <a:t>timeout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/>
              <a:t>(e</a:t>
            </a:r>
            <a:r>
              <a:rPr sz="2000" spc="-11" dirty="0"/>
              <a:t>x</a:t>
            </a:r>
            <a:r>
              <a:rPr sz="2000" spc="-5" dirty="0"/>
              <a:t>presse</a:t>
            </a:r>
            <a:r>
              <a:rPr sz="2000" dirty="0"/>
              <a:t>d</a:t>
            </a:r>
            <a:r>
              <a:rPr sz="2000" spc="91" dirty="0">
                <a:latin typeface="Times New Roman"/>
                <a:cs typeface="Times New Roman"/>
              </a:rPr>
              <a:t> </a:t>
            </a:r>
            <a:r>
              <a:rPr sz="2000" spc="-5" dirty="0"/>
              <a:t>i</a:t>
            </a:r>
            <a:r>
              <a:rPr sz="2000" dirty="0"/>
              <a:t>n</a:t>
            </a:r>
            <a:r>
              <a:rPr sz="2000" spc="71" dirty="0">
                <a:latin typeface="Times New Roman"/>
                <a:cs typeface="Times New Roman"/>
              </a:rPr>
              <a:t> </a:t>
            </a:r>
            <a:r>
              <a:rPr sz="2000" dirty="0"/>
              <a:t>ms)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1" dirty="0"/>
              <a:t>i</a:t>
            </a:r>
            <a:r>
              <a:rPr sz="2000" dirty="0"/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use</a:t>
            </a:r>
            <a:r>
              <a:rPr sz="2000" dirty="0"/>
              <a:t>d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t</a:t>
            </a:r>
            <a:r>
              <a:rPr sz="2000" dirty="0"/>
              <a:t>o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/>
              <a:t>preven</a:t>
            </a:r>
            <a:r>
              <a:rPr sz="2000" dirty="0"/>
              <a:t>t</a:t>
            </a:r>
            <a:r>
              <a:rPr sz="2000" spc="71" dirty="0">
                <a:latin typeface="Times New Roman"/>
                <a:cs typeface="Times New Roman"/>
              </a:rPr>
              <a:t> </a:t>
            </a:r>
            <a:r>
              <a:rPr sz="2000" spc="-5" dirty="0"/>
              <a:t>p</a:t>
            </a:r>
            <a:r>
              <a:rPr sz="2000" dirty="0"/>
              <a:t>r</a:t>
            </a:r>
            <a:r>
              <a:rPr sz="2000" spc="-5" dirty="0"/>
              <a:t>oces</a:t>
            </a:r>
            <a:r>
              <a:rPr sz="2000" dirty="0"/>
              <a:t>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/>
              <a:t>han</a:t>
            </a:r>
            <a:r>
              <a:rPr sz="2000" spc="-11" dirty="0"/>
              <a:t>g</a:t>
            </a:r>
            <a:r>
              <a:rPr sz="2000" spc="-5" dirty="0"/>
              <a:t>i</a:t>
            </a:r>
            <a:r>
              <a:rPr sz="2000" spc="-11" dirty="0"/>
              <a:t>n</a:t>
            </a:r>
            <a:r>
              <a:rPr sz="2000" spc="-15" dirty="0"/>
              <a:t>g.</a:t>
            </a:r>
          </a:p>
          <a:p>
            <a:pPr marL="495975" indent="-342928">
              <a:spcBef>
                <a:spcPts val="1200"/>
              </a:spcBef>
              <a:buFont typeface="Arial"/>
              <a:buChar char="•"/>
              <a:tabLst>
                <a:tab pos="496611" algn="l"/>
              </a:tabLst>
            </a:pPr>
            <a:r>
              <a:rPr sz="2000" spc="-20" dirty="0"/>
              <a:t>E</a:t>
            </a:r>
            <a:r>
              <a:rPr sz="2000" spc="-35" dirty="0"/>
              <a:t>x</a:t>
            </a:r>
            <a:r>
              <a:rPr sz="2000" spc="-5" dirty="0"/>
              <a:t>amples:</a:t>
            </a:r>
          </a:p>
        </p:txBody>
      </p:sp>
      <p:sp>
        <p:nvSpPr>
          <p:cNvPr id="9" name="object 9"/>
          <p:cNvSpPr/>
          <p:nvPr/>
        </p:nvSpPr>
        <p:spPr>
          <a:xfrm>
            <a:off x="1321308" y="6146292"/>
            <a:ext cx="10762488" cy="493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4920" y="6103618"/>
            <a:ext cx="10797540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8552" y="6173724"/>
            <a:ext cx="10668000" cy="399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8552" y="6173724"/>
            <a:ext cx="10668000" cy="399415"/>
          </a:xfrm>
          <a:custGeom>
            <a:avLst/>
            <a:gdLst/>
            <a:ahLst/>
            <a:cxnLst/>
            <a:rect l="l" t="t" r="r" b="b"/>
            <a:pathLst>
              <a:path w="10668000" h="399415">
                <a:moveTo>
                  <a:pt x="0" y="399287"/>
                </a:moveTo>
                <a:lnTo>
                  <a:pt x="10667999" y="399287"/>
                </a:lnTo>
                <a:lnTo>
                  <a:pt x="10667999" y="0"/>
                </a:lnTo>
                <a:lnTo>
                  <a:pt x="0" y="0"/>
                </a:lnTo>
                <a:lnTo>
                  <a:pt x="0" y="399287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38600" y="4363469"/>
            <a:ext cx="3302508" cy="360680"/>
          </a:xfrm>
          <a:custGeom>
            <a:avLst/>
            <a:gdLst/>
            <a:ahLst/>
            <a:cxnLst/>
            <a:rect l="l" t="t" r="r" b="b"/>
            <a:pathLst>
              <a:path w="5944870" h="721360">
                <a:moveTo>
                  <a:pt x="5867947" y="689674"/>
                </a:moveTo>
                <a:lnTo>
                  <a:pt x="5864351" y="721232"/>
                </a:lnTo>
                <a:lnTo>
                  <a:pt x="5944361" y="692145"/>
                </a:lnTo>
                <a:lnTo>
                  <a:pt x="5942812" y="691133"/>
                </a:lnTo>
                <a:lnTo>
                  <a:pt x="5880597" y="691133"/>
                </a:lnTo>
                <a:lnTo>
                  <a:pt x="5867947" y="689674"/>
                </a:lnTo>
                <a:close/>
              </a:path>
              <a:path w="5944870" h="721360">
                <a:moveTo>
                  <a:pt x="5869380" y="677104"/>
                </a:moveTo>
                <a:lnTo>
                  <a:pt x="5867947" y="689674"/>
                </a:lnTo>
                <a:lnTo>
                  <a:pt x="5880597" y="691133"/>
                </a:lnTo>
                <a:lnTo>
                  <a:pt x="5881999" y="678560"/>
                </a:lnTo>
                <a:lnTo>
                  <a:pt x="5869380" y="677104"/>
                </a:lnTo>
                <a:close/>
              </a:path>
              <a:path w="5944870" h="721360">
                <a:moveTo>
                  <a:pt x="5872977" y="645532"/>
                </a:moveTo>
                <a:lnTo>
                  <a:pt x="5869380" y="677104"/>
                </a:lnTo>
                <a:lnTo>
                  <a:pt x="5881999" y="678560"/>
                </a:lnTo>
                <a:lnTo>
                  <a:pt x="5880597" y="691133"/>
                </a:lnTo>
                <a:lnTo>
                  <a:pt x="5942812" y="691133"/>
                </a:lnTo>
                <a:lnTo>
                  <a:pt x="5872977" y="645532"/>
                </a:lnTo>
                <a:close/>
              </a:path>
              <a:path w="5944870" h="721360">
                <a:moveTo>
                  <a:pt x="1523" y="0"/>
                </a:moveTo>
                <a:lnTo>
                  <a:pt x="0" y="12691"/>
                </a:lnTo>
                <a:lnTo>
                  <a:pt x="5867947" y="689674"/>
                </a:lnTo>
                <a:lnTo>
                  <a:pt x="5869380" y="677104"/>
                </a:lnTo>
                <a:lnTo>
                  <a:pt x="152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8183" y="6231243"/>
            <a:ext cx="1043368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Hint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z="2000"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find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iphe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plea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HAL_PPP</a:t>
            </a:r>
            <a:r>
              <a:rPr sz="2000" b="1" dirty="0">
                <a:solidFill>
                  <a:srgbClr val="FF0000"/>
                </a:solidFill>
                <a:latin typeface="Courier New"/>
                <a:cs typeface="Courier New"/>
              </a:rPr>
              <a:t>_</a:t>
            </a:r>
            <a:r>
              <a:rPr sz="2000" b="1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b="1"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rl+Space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42491"/>
              </p:ext>
            </p:extLst>
          </p:nvPr>
        </p:nvGraphicFramePr>
        <p:xfrm>
          <a:off x="377954" y="4820411"/>
          <a:ext cx="11353798" cy="896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2161"/>
                <a:gridCol w="533400"/>
                <a:gridCol w="3428237"/>
              </a:tblGrid>
              <a:tr h="448437">
                <a:tc>
                  <a:txBody>
                    <a:bodyPr/>
                    <a:lstStyle/>
                    <a:p>
                      <a:pPr marL="1040130" indent="-34290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1040765" algn="l"/>
                          <a:tab pos="5155565" algn="l"/>
                          <a:tab pos="6831965" algn="l"/>
                        </a:tabLst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HAL_UART_Transmi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t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(&amp;huart1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buffer_tx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10,</a:t>
                      </a:r>
                      <a:endParaRPr sz="20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143">
                      <a:solidFill>
                        <a:srgbClr val="BACC00"/>
                      </a:solidFill>
                      <a:prstDash val="solid"/>
                    </a:lnL>
                    <a:lnR w="25907">
                      <a:solidFill>
                        <a:srgbClr val="FF0000"/>
                      </a:solidFill>
                      <a:prstDash val="solid"/>
                    </a:lnR>
                    <a:lnT w="9143">
                      <a:solidFill>
                        <a:srgbClr val="BACC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2305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100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7">
                      <a:solidFill>
                        <a:srgbClr val="FF0000"/>
                      </a:solidFill>
                      <a:prstDash val="solid"/>
                    </a:lnL>
                    <a:lnR w="25907">
                      <a:solidFill>
                        <a:srgbClr val="FF0000"/>
                      </a:solidFill>
                      <a:prstDash val="solid"/>
                    </a:lnR>
                    <a:lnT w="25907">
                      <a:solidFill>
                        <a:srgbClr val="FF0000"/>
                      </a:solidFill>
                      <a:prstDash val="solid"/>
                    </a:lnT>
                    <a:lnB w="25907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);</a:t>
                      </a:r>
                      <a:endParaRPr sz="2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5907">
                      <a:solidFill>
                        <a:srgbClr val="FF0000"/>
                      </a:solidFill>
                      <a:prstDash val="solid"/>
                    </a:lnL>
                    <a:lnR w="9143">
                      <a:solidFill>
                        <a:srgbClr val="BACC00"/>
                      </a:solidFill>
                      <a:prstDash val="solid"/>
                    </a:lnR>
                    <a:lnT w="9143">
                      <a:solidFill>
                        <a:srgbClr val="BACC00"/>
                      </a:solidFill>
                      <a:prstDash val="solid"/>
                    </a:lnT>
                  </a:tcPr>
                </a:tc>
              </a:tr>
              <a:tr h="448437">
                <a:tc gridSpan="3">
                  <a:txBody>
                    <a:bodyPr/>
                    <a:lstStyle/>
                    <a:p>
                      <a:pPr marL="1040130" indent="-34290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1040765" algn="l"/>
                          <a:tab pos="5917565" algn="l"/>
                          <a:tab pos="7593965" algn="l"/>
                          <a:tab pos="9270365" algn="l"/>
                        </a:tabLst>
                      </a:pPr>
                      <a:r>
                        <a:rPr sz="2000" spc="-5" dirty="0">
                          <a:latin typeface="Courier New"/>
                          <a:cs typeface="Courier New"/>
                        </a:rPr>
                        <a:t>HAL_SPI_TransmitReceiv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(&amp;hspi1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buffer_tx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buffer_rx</a:t>
                      </a:r>
                      <a:r>
                        <a:rPr sz="2000" dirty="0"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2000" spc="-5" dirty="0">
                          <a:latin typeface="Courier New"/>
                          <a:cs typeface="Courier New"/>
                        </a:rPr>
                        <a:t>10,100);</a:t>
                      </a:r>
                      <a:endParaRPr sz="20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9143">
                      <a:solidFill>
                        <a:srgbClr val="BACC00"/>
                      </a:solidFill>
                      <a:prstDash val="solid"/>
                    </a:lnL>
                    <a:lnR w="9143">
                      <a:solidFill>
                        <a:srgbClr val="BACC00"/>
                      </a:solidFill>
                      <a:prstDash val="solid"/>
                    </a:lnR>
                    <a:lnB w="9143">
                      <a:solidFill>
                        <a:srgbClr val="BACC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7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08" y="5308091"/>
            <a:ext cx="11448288" cy="91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553" y="5335525"/>
            <a:ext cx="11353799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552" y="5335523"/>
            <a:ext cx="11353800" cy="817244"/>
          </a:xfrm>
          <a:custGeom>
            <a:avLst/>
            <a:gdLst/>
            <a:ahLst/>
            <a:cxnLst/>
            <a:rect l="l" t="t" r="r" b="b"/>
            <a:pathLst>
              <a:path w="11353800" h="817245">
                <a:moveTo>
                  <a:pt x="0" y="816863"/>
                </a:moveTo>
                <a:lnTo>
                  <a:pt x="11353799" y="816863"/>
                </a:lnTo>
                <a:lnTo>
                  <a:pt x="11353799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8135" y="75800"/>
            <a:ext cx="11234404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HA</a:t>
            </a:r>
            <a:r>
              <a:rPr sz="3600" spc="-25" dirty="0"/>
              <a:t>L</a:t>
            </a:r>
            <a:r>
              <a:rPr sz="3600" spc="-31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library</a:t>
            </a:r>
            <a:r>
              <a:rPr lang="pt-BR" sz="3600" spc="-25" dirty="0" smtClean="0"/>
              <a:t> </a:t>
            </a:r>
            <a:r>
              <a:rPr lang="fr-FR" sz="3600" spc="-5" dirty="0" smtClean="0"/>
              <a:t>acti</a:t>
            </a:r>
            <a:r>
              <a:rPr lang="fr-FR" sz="3600" spc="-11" dirty="0" smtClean="0"/>
              <a:t>o</a:t>
            </a:r>
            <a:r>
              <a:rPr lang="fr-FR" sz="3600" spc="-5" dirty="0" smtClean="0"/>
              <a:t>n</a:t>
            </a:r>
            <a:r>
              <a:rPr lang="fr-FR" sz="3600" dirty="0" smtClean="0"/>
              <a:t>s</a:t>
            </a:r>
            <a:r>
              <a:rPr lang="fr-FR" sz="3600" spc="75" dirty="0" smtClean="0">
                <a:latin typeface="Times New Roman"/>
                <a:cs typeface="Times New Roman"/>
              </a:rPr>
              <a:t> </a:t>
            </a:r>
            <a:r>
              <a:rPr lang="fr-FR" sz="3600" spc="-5" dirty="0"/>
              <a:t>o</a:t>
            </a:r>
            <a:r>
              <a:rPr lang="fr-FR" sz="3600" dirty="0"/>
              <a:t>n</a:t>
            </a:r>
            <a:r>
              <a:rPr lang="fr-FR" sz="3600" spc="80" dirty="0">
                <a:latin typeface="Times New Roman"/>
                <a:cs typeface="Times New Roman"/>
              </a:rPr>
              <a:t> </a:t>
            </a:r>
            <a:r>
              <a:rPr lang="fr-FR" sz="3600" spc="-5" dirty="0" err="1"/>
              <a:t>p</a:t>
            </a:r>
            <a:r>
              <a:rPr lang="fr-FR" sz="3600" spc="-15" dirty="0" err="1"/>
              <a:t>e</a:t>
            </a:r>
            <a:r>
              <a:rPr lang="fr-FR" sz="3600" dirty="0" err="1"/>
              <a:t>rip</a:t>
            </a:r>
            <a:r>
              <a:rPr lang="fr-FR" sz="3600" spc="-15" dirty="0" err="1"/>
              <a:t>h</a:t>
            </a:r>
            <a:r>
              <a:rPr lang="fr-FR" sz="3600" spc="-5" dirty="0" err="1"/>
              <a:t>er</a:t>
            </a:r>
            <a:r>
              <a:rPr lang="fr-FR" sz="3600" spc="-11" dirty="0" err="1"/>
              <a:t>a</a:t>
            </a:r>
            <a:r>
              <a:rPr lang="fr-FR" sz="3600" spc="-5" dirty="0" err="1"/>
              <a:t>l</a:t>
            </a:r>
            <a:r>
              <a:rPr lang="fr-FR" sz="3600" dirty="0" err="1"/>
              <a:t>s</a:t>
            </a:r>
            <a:r>
              <a:rPr lang="fr-FR" sz="3600" spc="65" dirty="0">
                <a:latin typeface="Times New Roman"/>
                <a:cs typeface="Times New Roman"/>
              </a:rPr>
              <a:t> </a:t>
            </a:r>
            <a:r>
              <a:rPr lang="fr-FR" sz="3600" dirty="0"/>
              <a:t>–</a:t>
            </a:r>
            <a:r>
              <a:rPr lang="fr-FR" sz="3600" spc="-11" dirty="0"/>
              <a:t> </a:t>
            </a:r>
            <a:r>
              <a:rPr lang="fr-FR" sz="3600" spc="-5" dirty="0" err="1"/>
              <a:t>in</a:t>
            </a:r>
            <a:r>
              <a:rPr lang="fr-FR" sz="3600" spc="-15" dirty="0" err="1"/>
              <a:t>t</a:t>
            </a:r>
            <a:r>
              <a:rPr lang="fr-FR" sz="3600" spc="-5" dirty="0" err="1"/>
              <a:t>erru</a:t>
            </a:r>
            <a:r>
              <a:rPr lang="fr-FR" sz="3600" spc="-15" dirty="0" err="1"/>
              <a:t>p</a:t>
            </a:r>
            <a:r>
              <a:rPr lang="fr-FR" sz="3600" dirty="0" err="1"/>
              <a:t>t</a:t>
            </a:r>
            <a:r>
              <a:rPr lang="fr-FR" sz="3600" spc="75" dirty="0">
                <a:latin typeface="Times New Roman"/>
                <a:cs typeface="Times New Roman"/>
              </a:rPr>
              <a:t> </a:t>
            </a:r>
            <a:r>
              <a:rPr lang="fr-FR" sz="3600" dirty="0"/>
              <a:t>m</a:t>
            </a:r>
            <a:r>
              <a:rPr lang="fr-FR" sz="3600" spc="-15" dirty="0"/>
              <a:t>o</a:t>
            </a:r>
            <a:r>
              <a:rPr lang="fr-FR" sz="3600" spc="-5" dirty="0"/>
              <a:t>de</a:t>
            </a:r>
            <a:r>
              <a:rPr lang="fr-FR" sz="3600" dirty="0">
                <a:solidFill>
                  <a:prstClr val="black"/>
                </a:solidFill>
              </a:rPr>
              <a:t/>
            </a:r>
            <a:br>
              <a:rPr lang="fr-FR" sz="3600" dirty="0">
                <a:solidFill>
                  <a:prstClr val="black"/>
                </a:solidFill>
              </a:rPr>
            </a:b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97" y="720562"/>
            <a:ext cx="11049635" cy="20518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34928" indent="-342928">
              <a:spcBef>
                <a:spcPts val="405"/>
              </a:spcBef>
              <a:buFont typeface="Arial"/>
              <a:buChar char="•"/>
              <a:tabLst>
                <a:tab pos="356265" algn="l"/>
              </a:tabLst>
            </a:pPr>
            <a:endParaRPr lang="pt-BR" sz="20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355629" marR="34928" indent="-342928">
              <a:spcBef>
                <a:spcPts val="405"/>
              </a:spcBef>
              <a:buFont typeface="Arial"/>
              <a:buChar char="•"/>
              <a:tabLst>
                <a:tab pos="356265" algn="l"/>
              </a:tabLst>
            </a:pPr>
            <a:r>
              <a:rPr sz="2000" dirty="0" smtClean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4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returns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status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af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ting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dat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sing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ena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app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iat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inter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upt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</a:p>
          <a:p>
            <a:pPr marL="355629" marR="5081" indent="-342928">
              <a:spcBef>
                <a:spcPts val="599"/>
              </a:spcBef>
              <a:buFont typeface="Arial"/>
              <a:buChar char="•"/>
              <a:tabLst>
                <a:tab pos="35626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indi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callback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lar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wit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3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rib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te.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fely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tomized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(overw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ction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then.</a:t>
            </a:r>
          </a:p>
          <a:p>
            <a:pPr marL="355629" indent="-342928">
              <a:lnSpc>
                <a:spcPts val="2381"/>
              </a:lnSpc>
              <a:spcBef>
                <a:spcPts val="599"/>
              </a:spcBef>
              <a:buFont typeface="Arial"/>
              <a:buChar char="•"/>
              <a:tabLst>
                <a:tab pos="35626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inter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mode,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four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functions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lar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1008" y="2952164"/>
            <a:ext cx="3241675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94" indent="-342293">
              <a:buFont typeface="Arial"/>
              <a:buChar char="•"/>
              <a:tabLst>
                <a:tab pos="355629" algn="l"/>
              </a:tabLst>
            </a:pP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PP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ro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ce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pc="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54994" indent="-342293">
              <a:spcBef>
                <a:spcPts val="599"/>
              </a:spcBef>
              <a:buFont typeface="Arial"/>
              <a:buChar char="•"/>
              <a:tabLst>
                <a:tab pos="355629" algn="l"/>
              </a:tabLst>
            </a:pP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HAL_PPP_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Q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>
              <a:spcBef>
                <a:spcPts val="599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599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15183" y="2952164"/>
            <a:ext cx="3565525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cess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66045">
              <a:spcBef>
                <a:spcPts val="599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ral</a:t>
            </a:r>
            <a:r>
              <a:rPr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terru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3886" y="3653203"/>
            <a:ext cx="10037446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286408" algn="l"/>
                <a:tab pos="967819" algn="l"/>
                <a:tab pos="4790835" algn="l"/>
              </a:tabLst>
            </a:pPr>
            <a:r>
              <a:rPr u="sng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u="sng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wea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HAL_PPP_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ro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ll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()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ac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cess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com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tio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599"/>
              </a:spcBef>
              <a:tabLst>
                <a:tab pos="286408" algn="l"/>
                <a:tab pos="967819" algn="l"/>
                <a:tab pos="5338251" algn="l"/>
              </a:tabLst>
            </a:pPr>
            <a:r>
              <a:rPr u="sng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u="sng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wea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HAL_PPP_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ro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ck()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ck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ted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ss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Err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1094" y="4356359"/>
            <a:ext cx="7448550" cy="1013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Font typeface="Arial"/>
              <a:buChar char="•"/>
              <a:tabLst>
                <a:tab pos="356265" algn="l"/>
              </a:tabLst>
            </a:pPr>
            <a:r>
              <a:rPr sz="2000" spc="-22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inter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mode,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HAL_PPP_Process_IT()</a:t>
            </a:r>
            <a:endParaRPr sz="20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55629">
              <a:spcBef>
                <a:spcPts val="131"/>
              </a:spcBef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HAL_PP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_IRQ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andl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stm32l4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x_i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.c.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Font typeface="Arial"/>
              <a:buChar char="•"/>
              <a:tabLst>
                <a:tab pos="35626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ample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6553" y="4356361"/>
            <a:ext cx="30873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3705" y="5427713"/>
            <a:ext cx="8806815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293" indent="-342293">
              <a:buFont typeface="Arial"/>
              <a:buChar char="•"/>
              <a:tabLst>
                <a:tab pos="342928" algn="l"/>
                <a:tab pos="3209555" algn="l"/>
                <a:tab pos="4575553" algn="l"/>
                <a:tab pos="6077451" algn="l"/>
              </a:tabLst>
            </a:pP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pc="-20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AR</a:t>
            </a:r>
            <a:r>
              <a:rPr spc="-20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Tr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an</a:t>
            </a:r>
            <a:r>
              <a:rPr spc="-20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t_</a:t>
            </a:r>
            <a:r>
              <a:rPr spc="-20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&amp;h</a:t>
            </a:r>
            <a:r>
              <a:rPr spc="-20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t1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bu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ff</a:t>
            </a:r>
            <a:r>
              <a:rPr spc="-20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11" dirty="0">
                <a:solidFill>
                  <a:prstClr val="black"/>
                </a:solidFill>
                <a:latin typeface="Courier New"/>
                <a:cs typeface="Courier New"/>
              </a:rPr>
              <a:t>x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10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42293" indent="-342293">
              <a:spcBef>
                <a:spcPts val="599"/>
              </a:spcBef>
              <a:buFont typeface="Arial"/>
              <a:buChar char="•"/>
              <a:tabLst>
                <a:tab pos="342928" algn="l"/>
                <a:tab pos="4028136" algn="l"/>
                <a:tab pos="5256964" algn="l"/>
                <a:tab pos="6758228" algn="l"/>
                <a:tab pos="8259491" algn="l"/>
              </a:tabLst>
            </a:pP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PI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ra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ns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iv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e_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(&amp;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pi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ff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_t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x,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ff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_r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x,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1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0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897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709" y="5917691"/>
            <a:ext cx="11448288" cy="911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7954" y="5945124"/>
            <a:ext cx="11353799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7952" y="5945124"/>
            <a:ext cx="11353800" cy="817244"/>
          </a:xfrm>
          <a:custGeom>
            <a:avLst/>
            <a:gdLst/>
            <a:ahLst/>
            <a:cxnLst/>
            <a:rect l="l" t="t" r="r" b="b"/>
            <a:pathLst>
              <a:path w="11353800" h="817245">
                <a:moveTo>
                  <a:pt x="0" y="816863"/>
                </a:moveTo>
                <a:lnTo>
                  <a:pt x="11353799" y="816863"/>
                </a:lnTo>
                <a:lnTo>
                  <a:pt x="11353799" y="0"/>
                </a:lnTo>
                <a:lnTo>
                  <a:pt x="0" y="0"/>
                </a:lnTo>
                <a:lnTo>
                  <a:pt x="0" y="816863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8135" y="75800"/>
            <a:ext cx="7915671" cy="598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HA</a:t>
            </a:r>
            <a:r>
              <a:rPr sz="3600" spc="-25" dirty="0"/>
              <a:t>L</a:t>
            </a:r>
            <a:r>
              <a:rPr sz="3600" spc="-31" dirty="0">
                <a:latin typeface="Times New Roman"/>
                <a:cs typeface="Times New Roman"/>
              </a:rPr>
              <a:t> </a:t>
            </a:r>
            <a:r>
              <a:rPr sz="3600" spc="-25" dirty="0"/>
              <a:t>library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6090" y="573776"/>
            <a:ext cx="6456045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3810"/>
              </a:lnSpc>
            </a:pP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action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32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3200" spc="9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erip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h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eral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3200" spc="3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–</a:t>
            </a:r>
            <a:r>
              <a:rPr sz="3200" spc="-11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DM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3200" spc="-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9A8DC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3200" spc="-5" dirty="0">
                <a:solidFill>
                  <a:srgbClr val="39A8DC"/>
                </a:solidFill>
                <a:latin typeface="Arial"/>
                <a:cs typeface="Arial"/>
              </a:rPr>
              <a:t>de</a:t>
            </a:r>
            <a:endParaRPr sz="3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698" y="1217941"/>
            <a:ext cx="11537950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5081" indent="-342928"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returns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status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af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ting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dat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sing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through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af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ena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app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iat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2000" spc="-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inter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upt.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marR="493436" indent="-342928">
              <a:spcBef>
                <a:spcPts val="599"/>
              </a:spcBef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ope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indi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callback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lar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31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000" b="1" spc="1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rib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te.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fely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tomized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(overw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USE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ction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then.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Font typeface="Arial"/>
              <a:buChar char="•"/>
              <a:tabLst>
                <a:tab pos="355629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mode,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three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functions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lar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613" y="2952164"/>
            <a:ext cx="3782695" cy="1338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Font typeface="Arial"/>
              <a:buChar char="•"/>
              <a:tabLst>
                <a:tab pos="355629" algn="l"/>
              </a:tabLst>
            </a:pP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PP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ro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ce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DM</a:t>
            </a:r>
            <a:r>
              <a:rPr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355629" indent="-342928">
              <a:spcBef>
                <a:spcPts val="599"/>
              </a:spcBef>
              <a:buFont typeface="Arial"/>
              <a:buChar char="•"/>
              <a:tabLst>
                <a:tab pos="355629" algn="l"/>
              </a:tabLst>
            </a:pP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PP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MA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_I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Q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an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r();</a:t>
            </a:r>
            <a:endParaRPr>
              <a:solidFill>
                <a:prstClr val="black"/>
              </a:solidFill>
              <a:latin typeface="Courier New"/>
              <a:cs typeface="Courier New"/>
            </a:endParaRPr>
          </a:p>
          <a:p>
            <a:pPr marL="12701">
              <a:spcBef>
                <a:spcPts val="599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599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•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9135" y="2952164"/>
            <a:ext cx="4641215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cess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599"/>
              </a:spcBef>
            </a:pP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terru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ral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1513" y="3653203"/>
            <a:ext cx="9773920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286408" algn="l"/>
                <a:tab pos="967819" algn="l"/>
              </a:tabLst>
            </a:pPr>
            <a:r>
              <a:rPr u="sng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u="sng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wea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HAL_PPP_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ro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ll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5"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ac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at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cess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eti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599"/>
              </a:spcBef>
              <a:tabLst>
                <a:tab pos="286408" algn="l"/>
                <a:tab pos="967819" algn="l"/>
                <a:tab pos="5065178" algn="l"/>
              </a:tabLst>
            </a:pPr>
            <a:r>
              <a:rPr u="sng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u="sng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wea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HAL_PPP_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tC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ba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pc="5" dirty="0">
                <a:solidFill>
                  <a:prstClr val="black"/>
                </a:solidFill>
                <a:latin typeface="Courier New"/>
                <a:cs typeface="Courier New"/>
              </a:rPr>
              <a:t>k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lba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ck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ted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ss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Err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707" y="4356361"/>
            <a:ext cx="11473815" cy="22739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marR="219094" indent="-342928">
              <a:lnSpc>
                <a:spcPct val="101800"/>
              </a:lnSpc>
              <a:buFont typeface="Arial"/>
              <a:buChar char="•"/>
              <a:tabLst>
                <a:tab pos="355629" algn="l"/>
                <a:tab pos="4166579" algn="l"/>
                <a:tab pos="6685832" algn="l"/>
                <a:tab pos="7360891" algn="l"/>
              </a:tabLst>
            </a:pPr>
            <a:r>
              <a:rPr sz="2000" spc="-22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2000" spc="-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mode,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HAL_PPP_Process_DMA(</a:t>
            </a:r>
            <a:r>
              <a:rPr sz="20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HAL_PPP_DMA_IRQHandle</a:t>
            </a:r>
            <a:r>
              <a:rPr sz="2000" spc="-5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20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pla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stm32l4x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_it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c.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Wh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2000" spc="-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initializatio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don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ourier New"/>
                <a:cs typeface="Courier New"/>
              </a:rPr>
              <a:t>HAL_PPP_MspInit(</a:t>
            </a:r>
            <a:r>
              <a:rPr sz="20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llba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k.</a:t>
            </a:r>
            <a:r>
              <a:rPr sz="2000" spc="-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oul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so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ciate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z="2000" spc="-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handl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PPP</a:t>
            </a:r>
            <a:r>
              <a:rPr sz="20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han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spcBef>
                <a:spcPts val="599"/>
              </a:spcBef>
              <a:buFont typeface="Arial"/>
              <a:buChar char="•"/>
              <a:tabLst>
                <a:tab pos="356265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ample</a:t>
            </a:r>
            <a:r>
              <a:rPr sz="2000" spc="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965280" lvl="1" indent="-342928">
              <a:spcBef>
                <a:spcPts val="470"/>
              </a:spcBef>
              <a:buFont typeface="Arial"/>
              <a:buChar char="•"/>
              <a:tabLst>
                <a:tab pos="965914" algn="l"/>
              </a:tabLst>
            </a:pP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&amp;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1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1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z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e);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965280" lvl="1" indent="-342928">
              <a:spcBef>
                <a:spcPts val="599"/>
              </a:spcBef>
              <a:buFont typeface="Arial"/>
              <a:buChar char="•"/>
              <a:tabLst>
                <a:tab pos="965914" algn="l"/>
              </a:tabLst>
            </a:pP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W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spc="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(&amp;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1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1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c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1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1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o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1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b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u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s</a:t>
            </a:r>
            <a:r>
              <a:rPr sz="1600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z</a:t>
            </a:r>
            <a:r>
              <a:rPr sz="1600" spc="5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600" spc="-11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 sz="1600">
              <a:solidFill>
                <a:prstClr val="black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30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0"/>
            <a:ext cx="7915671" cy="598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 smtClean="0"/>
              <a:t>HA</a:t>
            </a:r>
            <a:r>
              <a:rPr sz="3600" spc="-25" dirty="0" smtClean="0"/>
              <a:t>L</a:t>
            </a:r>
            <a:r>
              <a:rPr sz="3600" spc="-31" dirty="0" smtClean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library</a:t>
            </a:r>
            <a:r>
              <a:rPr lang="pt-BR" sz="3600" spc="-25" dirty="0" smtClean="0"/>
              <a:t> 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51427" y="4603241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229361" y="0"/>
                </a:moveTo>
                <a:lnTo>
                  <a:pt x="229361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29361" y="222884"/>
                </a:lnTo>
                <a:lnTo>
                  <a:pt x="229361" y="297179"/>
                </a:lnTo>
                <a:lnTo>
                  <a:pt x="377951" y="148589"/>
                </a:lnTo>
                <a:lnTo>
                  <a:pt x="22936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51427" y="4603241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0" y="74294"/>
                </a:moveTo>
                <a:lnTo>
                  <a:pt x="229361" y="74294"/>
                </a:lnTo>
                <a:lnTo>
                  <a:pt x="229361" y="0"/>
                </a:lnTo>
                <a:lnTo>
                  <a:pt x="377951" y="148589"/>
                </a:lnTo>
                <a:lnTo>
                  <a:pt x="229361" y="297179"/>
                </a:lnTo>
                <a:lnTo>
                  <a:pt x="229361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6666" y="5193029"/>
            <a:ext cx="379730" cy="297179"/>
          </a:xfrm>
          <a:custGeom>
            <a:avLst/>
            <a:gdLst/>
            <a:ahLst/>
            <a:cxnLst/>
            <a:rect l="l" t="t" r="r" b="b"/>
            <a:pathLst>
              <a:path w="379729" h="297179">
                <a:moveTo>
                  <a:pt x="230885" y="0"/>
                </a:moveTo>
                <a:lnTo>
                  <a:pt x="230885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30885" y="222884"/>
                </a:lnTo>
                <a:lnTo>
                  <a:pt x="230885" y="297179"/>
                </a:lnTo>
                <a:lnTo>
                  <a:pt x="379475" y="148589"/>
                </a:lnTo>
                <a:lnTo>
                  <a:pt x="230885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66666" y="5193029"/>
            <a:ext cx="379730" cy="297179"/>
          </a:xfrm>
          <a:custGeom>
            <a:avLst/>
            <a:gdLst/>
            <a:ahLst/>
            <a:cxnLst/>
            <a:rect l="l" t="t" r="r" b="b"/>
            <a:pathLst>
              <a:path w="379729" h="297179">
                <a:moveTo>
                  <a:pt x="0" y="74294"/>
                </a:moveTo>
                <a:lnTo>
                  <a:pt x="230885" y="74294"/>
                </a:lnTo>
                <a:lnTo>
                  <a:pt x="230885" y="0"/>
                </a:lnTo>
                <a:lnTo>
                  <a:pt x="379475" y="148589"/>
                </a:lnTo>
                <a:lnTo>
                  <a:pt x="230885" y="297179"/>
                </a:lnTo>
                <a:lnTo>
                  <a:pt x="230885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71239" y="5737097"/>
            <a:ext cx="379730" cy="297179"/>
          </a:xfrm>
          <a:custGeom>
            <a:avLst/>
            <a:gdLst/>
            <a:ahLst/>
            <a:cxnLst/>
            <a:rect l="l" t="t" r="r" b="b"/>
            <a:pathLst>
              <a:path w="379729" h="297179">
                <a:moveTo>
                  <a:pt x="230885" y="0"/>
                </a:moveTo>
                <a:lnTo>
                  <a:pt x="230885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30885" y="222884"/>
                </a:lnTo>
                <a:lnTo>
                  <a:pt x="230885" y="297179"/>
                </a:lnTo>
                <a:lnTo>
                  <a:pt x="379475" y="148589"/>
                </a:lnTo>
                <a:lnTo>
                  <a:pt x="230885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1239" y="5737097"/>
            <a:ext cx="379730" cy="297179"/>
          </a:xfrm>
          <a:custGeom>
            <a:avLst/>
            <a:gdLst/>
            <a:ahLst/>
            <a:cxnLst/>
            <a:rect l="l" t="t" r="r" b="b"/>
            <a:pathLst>
              <a:path w="379729" h="297179">
                <a:moveTo>
                  <a:pt x="0" y="74294"/>
                </a:moveTo>
                <a:lnTo>
                  <a:pt x="230885" y="74294"/>
                </a:lnTo>
                <a:lnTo>
                  <a:pt x="230885" y="0"/>
                </a:lnTo>
                <a:lnTo>
                  <a:pt x="379475" y="148589"/>
                </a:lnTo>
                <a:lnTo>
                  <a:pt x="230885" y="297179"/>
                </a:lnTo>
                <a:lnTo>
                  <a:pt x="230885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66666" y="6284214"/>
            <a:ext cx="379730" cy="297179"/>
          </a:xfrm>
          <a:custGeom>
            <a:avLst/>
            <a:gdLst/>
            <a:ahLst/>
            <a:cxnLst/>
            <a:rect l="l" t="t" r="r" b="b"/>
            <a:pathLst>
              <a:path w="379729" h="297179">
                <a:moveTo>
                  <a:pt x="230885" y="0"/>
                </a:moveTo>
                <a:lnTo>
                  <a:pt x="230885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30885" y="222884"/>
                </a:lnTo>
                <a:lnTo>
                  <a:pt x="230885" y="297179"/>
                </a:lnTo>
                <a:lnTo>
                  <a:pt x="379475" y="148589"/>
                </a:lnTo>
                <a:lnTo>
                  <a:pt x="230885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66666" y="6284214"/>
            <a:ext cx="379730" cy="297179"/>
          </a:xfrm>
          <a:custGeom>
            <a:avLst/>
            <a:gdLst/>
            <a:ahLst/>
            <a:cxnLst/>
            <a:rect l="l" t="t" r="r" b="b"/>
            <a:pathLst>
              <a:path w="379729" h="297179">
                <a:moveTo>
                  <a:pt x="0" y="74294"/>
                </a:moveTo>
                <a:lnTo>
                  <a:pt x="230885" y="74294"/>
                </a:lnTo>
                <a:lnTo>
                  <a:pt x="230885" y="0"/>
                </a:lnTo>
                <a:lnTo>
                  <a:pt x="379475" y="148589"/>
                </a:lnTo>
                <a:lnTo>
                  <a:pt x="230885" y="297179"/>
                </a:lnTo>
                <a:lnTo>
                  <a:pt x="230885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402" y="3771138"/>
            <a:ext cx="2194560" cy="599440"/>
          </a:xfrm>
          <a:custGeom>
            <a:avLst/>
            <a:gdLst/>
            <a:ahLst/>
            <a:cxnLst/>
            <a:rect l="l" t="t" r="r" b="b"/>
            <a:pathLst>
              <a:path w="2194560" h="599439">
                <a:moveTo>
                  <a:pt x="2094737" y="0"/>
                </a:moveTo>
                <a:lnTo>
                  <a:pt x="98104" y="14"/>
                </a:lnTo>
                <a:lnTo>
                  <a:pt x="56685" y="9782"/>
                </a:lnTo>
                <a:lnTo>
                  <a:pt x="24015" y="34887"/>
                </a:lnTo>
                <a:lnTo>
                  <a:pt x="4142" y="71283"/>
                </a:lnTo>
                <a:lnTo>
                  <a:pt x="0" y="99821"/>
                </a:lnTo>
                <a:lnTo>
                  <a:pt x="14" y="500827"/>
                </a:lnTo>
                <a:lnTo>
                  <a:pt x="9782" y="542246"/>
                </a:lnTo>
                <a:lnTo>
                  <a:pt x="34887" y="574916"/>
                </a:lnTo>
                <a:lnTo>
                  <a:pt x="71283" y="594789"/>
                </a:lnTo>
                <a:lnTo>
                  <a:pt x="99821" y="598931"/>
                </a:lnTo>
                <a:lnTo>
                  <a:pt x="2096455" y="598917"/>
                </a:lnTo>
                <a:lnTo>
                  <a:pt x="2137872" y="589149"/>
                </a:lnTo>
                <a:lnTo>
                  <a:pt x="2170542" y="564044"/>
                </a:lnTo>
                <a:lnTo>
                  <a:pt x="2190417" y="527648"/>
                </a:lnTo>
                <a:lnTo>
                  <a:pt x="2194559" y="499109"/>
                </a:lnTo>
                <a:lnTo>
                  <a:pt x="2194545" y="98104"/>
                </a:lnTo>
                <a:lnTo>
                  <a:pt x="2184776" y="56685"/>
                </a:lnTo>
                <a:lnTo>
                  <a:pt x="2159670" y="24015"/>
                </a:lnTo>
                <a:lnTo>
                  <a:pt x="2123274" y="4142"/>
                </a:lnTo>
                <a:lnTo>
                  <a:pt x="2094737" y="0"/>
                </a:lnTo>
                <a:close/>
              </a:path>
            </a:pathLst>
          </a:custGeom>
          <a:solidFill>
            <a:srgbClr val="12225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11402" y="3771138"/>
            <a:ext cx="2194560" cy="599440"/>
          </a:xfrm>
          <a:custGeom>
            <a:avLst/>
            <a:gdLst/>
            <a:ahLst/>
            <a:cxnLst/>
            <a:rect l="l" t="t" r="r" b="b"/>
            <a:pathLst>
              <a:path w="2194560" h="599439">
                <a:moveTo>
                  <a:pt x="0" y="99821"/>
                </a:moveTo>
                <a:lnTo>
                  <a:pt x="9095" y="58146"/>
                </a:lnTo>
                <a:lnTo>
                  <a:pt x="33683" y="25064"/>
                </a:lnTo>
                <a:lnTo>
                  <a:pt x="69719" y="4622"/>
                </a:lnTo>
                <a:lnTo>
                  <a:pt x="2094737" y="0"/>
                </a:lnTo>
                <a:lnTo>
                  <a:pt x="2109333" y="1060"/>
                </a:lnTo>
                <a:lnTo>
                  <a:pt x="2148592" y="15769"/>
                </a:lnTo>
                <a:lnTo>
                  <a:pt x="2177912" y="44623"/>
                </a:lnTo>
                <a:lnTo>
                  <a:pt x="2193243" y="83575"/>
                </a:lnTo>
                <a:lnTo>
                  <a:pt x="2194559" y="499109"/>
                </a:lnTo>
                <a:lnTo>
                  <a:pt x="2193499" y="513706"/>
                </a:lnTo>
                <a:lnTo>
                  <a:pt x="2178788" y="552967"/>
                </a:lnTo>
                <a:lnTo>
                  <a:pt x="2149933" y="582285"/>
                </a:lnTo>
                <a:lnTo>
                  <a:pt x="2110983" y="597615"/>
                </a:lnTo>
                <a:lnTo>
                  <a:pt x="99821" y="598931"/>
                </a:lnTo>
                <a:lnTo>
                  <a:pt x="85225" y="597871"/>
                </a:lnTo>
                <a:lnTo>
                  <a:pt x="45964" y="583162"/>
                </a:lnTo>
                <a:lnTo>
                  <a:pt x="16646" y="554308"/>
                </a:lnTo>
                <a:lnTo>
                  <a:pt x="1316" y="515356"/>
                </a:lnTo>
                <a:lnTo>
                  <a:pt x="0" y="99821"/>
                </a:lnTo>
                <a:close/>
              </a:path>
            </a:pathLst>
          </a:custGeom>
          <a:ln w="25907">
            <a:solidFill>
              <a:srgbClr val="0A164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3544" y="3860618"/>
            <a:ext cx="1968501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3">
              <a:lnSpc>
                <a:spcPts val="1731"/>
              </a:lnSpc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hand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struct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lnSpc>
                <a:spcPts val="1731"/>
              </a:lnSpc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DAC_HandleTypeDef</a:t>
            </a:r>
            <a:endParaRPr sz="15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09978" y="4603241"/>
            <a:ext cx="2441575" cy="307975"/>
          </a:xfrm>
          <a:custGeom>
            <a:avLst/>
            <a:gdLst/>
            <a:ahLst/>
            <a:cxnLst/>
            <a:rect l="l" t="t" r="r" b="b"/>
            <a:pathLst>
              <a:path w="2441575" h="307975">
                <a:moveTo>
                  <a:pt x="2390150" y="0"/>
                </a:moveTo>
                <a:lnTo>
                  <a:pt x="40986" y="1039"/>
                </a:lnTo>
                <a:lnTo>
                  <a:pt x="7695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83" y="300152"/>
                </a:lnTo>
                <a:lnTo>
                  <a:pt x="51303" y="307847"/>
                </a:lnTo>
                <a:lnTo>
                  <a:pt x="2400463" y="306808"/>
                </a:lnTo>
                <a:lnTo>
                  <a:pt x="2433754" y="283566"/>
                </a:lnTo>
                <a:lnTo>
                  <a:pt x="2441447" y="256544"/>
                </a:lnTo>
                <a:lnTo>
                  <a:pt x="2440409" y="40990"/>
                </a:lnTo>
                <a:lnTo>
                  <a:pt x="2417171" y="7695"/>
                </a:lnTo>
                <a:lnTo>
                  <a:pt x="2390150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9978" y="4603241"/>
            <a:ext cx="2441575" cy="307975"/>
          </a:xfrm>
          <a:custGeom>
            <a:avLst/>
            <a:gdLst/>
            <a:ahLst/>
            <a:cxnLst/>
            <a:rect l="l" t="t" r="r" b="b"/>
            <a:pathLst>
              <a:path w="2441575" h="307975">
                <a:moveTo>
                  <a:pt x="0" y="51303"/>
                </a:moveTo>
                <a:lnTo>
                  <a:pt x="16460" y="13661"/>
                </a:lnTo>
                <a:lnTo>
                  <a:pt x="2390150" y="0"/>
                </a:lnTo>
                <a:lnTo>
                  <a:pt x="2404435" y="2018"/>
                </a:lnTo>
                <a:lnTo>
                  <a:pt x="2435726" y="27750"/>
                </a:lnTo>
                <a:lnTo>
                  <a:pt x="2441447" y="256544"/>
                </a:lnTo>
                <a:lnTo>
                  <a:pt x="2439429" y="270828"/>
                </a:lnTo>
                <a:lnTo>
                  <a:pt x="2413703" y="302124"/>
                </a:lnTo>
                <a:lnTo>
                  <a:pt x="51303" y="307847"/>
                </a:lnTo>
                <a:lnTo>
                  <a:pt x="37020" y="305829"/>
                </a:lnTo>
                <a:lnTo>
                  <a:pt x="5724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53896" y="4661855"/>
            <a:ext cx="7493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26742" y="5183885"/>
            <a:ext cx="2440304" cy="307975"/>
          </a:xfrm>
          <a:custGeom>
            <a:avLst/>
            <a:gdLst/>
            <a:ahLst/>
            <a:cxnLst/>
            <a:rect l="l" t="t" r="r" b="b"/>
            <a:pathLst>
              <a:path w="2440304" h="307975">
                <a:moveTo>
                  <a:pt x="2388626" y="0"/>
                </a:moveTo>
                <a:lnTo>
                  <a:pt x="40986" y="1039"/>
                </a:lnTo>
                <a:lnTo>
                  <a:pt x="7695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83" y="300152"/>
                </a:lnTo>
                <a:lnTo>
                  <a:pt x="51303" y="307847"/>
                </a:lnTo>
                <a:lnTo>
                  <a:pt x="2398939" y="306808"/>
                </a:lnTo>
                <a:lnTo>
                  <a:pt x="2432230" y="283566"/>
                </a:lnTo>
                <a:lnTo>
                  <a:pt x="2439923" y="256544"/>
                </a:lnTo>
                <a:lnTo>
                  <a:pt x="2438885" y="40990"/>
                </a:lnTo>
                <a:lnTo>
                  <a:pt x="2415647" y="7695"/>
                </a:lnTo>
                <a:lnTo>
                  <a:pt x="2388626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26742" y="5183885"/>
            <a:ext cx="2440304" cy="307975"/>
          </a:xfrm>
          <a:custGeom>
            <a:avLst/>
            <a:gdLst/>
            <a:ahLst/>
            <a:cxnLst/>
            <a:rect l="l" t="t" r="r" b="b"/>
            <a:pathLst>
              <a:path w="2440304" h="307975">
                <a:moveTo>
                  <a:pt x="0" y="51303"/>
                </a:moveTo>
                <a:lnTo>
                  <a:pt x="16460" y="13661"/>
                </a:lnTo>
                <a:lnTo>
                  <a:pt x="2388626" y="0"/>
                </a:lnTo>
                <a:lnTo>
                  <a:pt x="2402911" y="2018"/>
                </a:lnTo>
                <a:lnTo>
                  <a:pt x="2434202" y="27750"/>
                </a:lnTo>
                <a:lnTo>
                  <a:pt x="2439923" y="256544"/>
                </a:lnTo>
                <a:lnTo>
                  <a:pt x="2437905" y="270828"/>
                </a:lnTo>
                <a:lnTo>
                  <a:pt x="2412179" y="302124"/>
                </a:lnTo>
                <a:lnTo>
                  <a:pt x="51303" y="307847"/>
                </a:lnTo>
                <a:lnTo>
                  <a:pt x="37020" y="305829"/>
                </a:lnTo>
                <a:lnTo>
                  <a:pt x="5724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88771" y="5242499"/>
            <a:ext cx="15113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tatu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/e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126742" y="5731002"/>
            <a:ext cx="2440304" cy="306704"/>
          </a:xfrm>
          <a:custGeom>
            <a:avLst/>
            <a:gdLst/>
            <a:ahLst/>
            <a:cxnLst/>
            <a:rect l="l" t="t" r="r" b="b"/>
            <a:pathLst>
              <a:path w="2440304" h="306704">
                <a:moveTo>
                  <a:pt x="2388869" y="0"/>
                </a:moveTo>
                <a:lnTo>
                  <a:pt x="41123" y="965"/>
                </a:lnTo>
                <a:lnTo>
                  <a:pt x="7724" y="24041"/>
                </a:lnTo>
                <a:lnTo>
                  <a:pt x="0" y="51053"/>
                </a:lnTo>
                <a:lnTo>
                  <a:pt x="965" y="265200"/>
                </a:lnTo>
                <a:lnTo>
                  <a:pt x="24041" y="298599"/>
                </a:lnTo>
                <a:lnTo>
                  <a:pt x="51053" y="306323"/>
                </a:lnTo>
                <a:lnTo>
                  <a:pt x="2398800" y="305358"/>
                </a:lnTo>
                <a:lnTo>
                  <a:pt x="2432199" y="282282"/>
                </a:lnTo>
                <a:lnTo>
                  <a:pt x="2439923" y="255269"/>
                </a:lnTo>
                <a:lnTo>
                  <a:pt x="2438958" y="41123"/>
                </a:lnTo>
                <a:lnTo>
                  <a:pt x="2415881" y="7724"/>
                </a:lnTo>
                <a:lnTo>
                  <a:pt x="2388869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26742" y="5731002"/>
            <a:ext cx="2440304" cy="306704"/>
          </a:xfrm>
          <a:custGeom>
            <a:avLst/>
            <a:gdLst/>
            <a:ahLst/>
            <a:cxnLst/>
            <a:rect l="l" t="t" r="r" b="b"/>
            <a:pathLst>
              <a:path w="2440304" h="306704">
                <a:moveTo>
                  <a:pt x="0" y="51053"/>
                </a:moveTo>
                <a:lnTo>
                  <a:pt x="16521" y="13451"/>
                </a:lnTo>
                <a:lnTo>
                  <a:pt x="2388869" y="0"/>
                </a:lnTo>
                <a:lnTo>
                  <a:pt x="2403157" y="2026"/>
                </a:lnTo>
                <a:lnTo>
                  <a:pt x="2434354" y="27845"/>
                </a:lnTo>
                <a:lnTo>
                  <a:pt x="2439923" y="255269"/>
                </a:lnTo>
                <a:lnTo>
                  <a:pt x="2437897" y="269557"/>
                </a:lnTo>
                <a:lnTo>
                  <a:pt x="2412078" y="300755"/>
                </a:lnTo>
                <a:lnTo>
                  <a:pt x="51053" y="306323"/>
                </a:lnTo>
                <a:lnTo>
                  <a:pt x="36766" y="304297"/>
                </a:lnTo>
                <a:lnTo>
                  <a:pt x="5568" y="278478"/>
                </a:lnTo>
                <a:lnTo>
                  <a:pt x="0" y="5105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53362" y="5789644"/>
            <a:ext cx="118491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ts/Li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ks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34362" y="6278118"/>
            <a:ext cx="2433955" cy="306704"/>
          </a:xfrm>
          <a:custGeom>
            <a:avLst/>
            <a:gdLst/>
            <a:ahLst/>
            <a:cxnLst/>
            <a:rect l="l" t="t" r="r" b="b"/>
            <a:pathLst>
              <a:path w="2433954" h="306704">
                <a:moveTo>
                  <a:pt x="2382773" y="0"/>
                </a:moveTo>
                <a:lnTo>
                  <a:pt x="41123" y="965"/>
                </a:lnTo>
                <a:lnTo>
                  <a:pt x="7724" y="24041"/>
                </a:lnTo>
                <a:lnTo>
                  <a:pt x="0" y="51053"/>
                </a:lnTo>
                <a:lnTo>
                  <a:pt x="965" y="265200"/>
                </a:lnTo>
                <a:lnTo>
                  <a:pt x="24041" y="298599"/>
                </a:lnTo>
                <a:lnTo>
                  <a:pt x="51053" y="306323"/>
                </a:lnTo>
                <a:lnTo>
                  <a:pt x="2392704" y="305358"/>
                </a:lnTo>
                <a:lnTo>
                  <a:pt x="2426103" y="282282"/>
                </a:lnTo>
                <a:lnTo>
                  <a:pt x="2433827" y="255269"/>
                </a:lnTo>
                <a:lnTo>
                  <a:pt x="2432862" y="41123"/>
                </a:lnTo>
                <a:lnTo>
                  <a:pt x="2409785" y="7724"/>
                </a:lnTo>
                <a:lnTo>
                  <a:pt x="238277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34362" y="6278118"/>
            <a:ext cx="2433955" cy="306704"/>
          </a:xfrm>
          <a:custGeom>
            <a:avLst/>
            <a:gdLst/>
            <a:ahLst/>
            <a:cxnLst/>
            <a:rect l="l" t="t" r="r" b="b"/>
            <a:pathLst>
              <a:path w="2433954" h="306704">
                <a:moveTo>
                  <a:pt x="0" y="51053"/>
                </a:moveTo>
                <a:lnTo>
                  <a:pt x="16521" y="13451"/>
                </a:lnTo>
                <a:lnTo>
                  <a:pt x="2382773" y="0"/>
                </a:lnTo>
                <a:lnTo>
                  <a:pt x="2397061" y="2026"/>
                </a:lnTo>
                <a:lnTo>
                  <a:pt x="2428258" y="27845"/>
                </a:lnTo>
                <a:lnTo>
                  <a:pt x="2433827" y="255269"/>
                </a:lnTo>
                <a:lnTo>
                  <a:pt x="2431801" y="269557"/>
                </a:lnTo>
                <a:lnTo>
                  <a:pt x="2405982" y="300755"/>
                </a:lnTo>
                <a:lnTo>
                  <a:pt x="51053" y="306323"/>
                </a:lnTo>
                <a:lnTo>
                  <a:pt x="36766" y="304297"/>
                </a:lnTo>
                <a:lnTo>
                  <a:pt x="5568" y="278478"/>
                </a:lnTo>
                <a:lnTo>
                  <a:pt x="0" y="5105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38885" y="6336449"/>
            <a:ext cx="222186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tatu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rm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92447" y="4603241"/>
            <a:ext cx="883919" cy="307975"/>
          </a:xfrm>
          <a:custGeom>
            <a:avLst/>
            <a:gdLst/>
            <a:ahLst/>
            <a:cxnLst/>
            <a:rect l="l" t="t" r="r" b="b"/>
            <a:pathLst>
              <a:path w="883920" h="307975">
                <a:moveTo>
                  <a:pt x="832622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842935" y="306808"/>
                </a:lnTo>
                <a:lnTo>
                  <a:pt x="876226" y="283566"/>
                </a:lnTo>
                <a:lnTo>
                  <a:pt x="883919" y="256544"/>
                </a:lnTo>
                <a:lnTo>
                  <a:pt x="882881" y="40990"/>
                </a:lnTo>
                <a:lnTo>
                  <a:pt x="859643" y="7695"/>
                </a:lnTo>
                <a:lnTo>
                  <a:pt x="832622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2447" y="4603241"/>
            <a:ext cx="883919" cy="307975"/>
          </a:xfrm>
          <a:custGeom>
            <a:avLst/>
            <a:gdLst/>
            <a:ahLst/>
            <a:cxnLst/>
            <a:rect l="l" t="t" r="r" b="b"/>
            <a:pathLst>
              <a:path w="883920" h="307975">
                <a:moveTo>
                  <a:pt x="0" y="51303"/>
                </a:moveTo>
                <a:lnTo>
                  <a:pt x="16458" y="13660"/>
                </a:lnTo>
                <a:lnTo>
                  <a:pt x="832622" y="0"/>
                </a:lnTo>
                <a:lnTo>
                  <a:pt x="846907" y="2018"/>
                </a:lnTo>
                <a:lnTo>
                  <a:pt x="878198" y="27750"/>
                </a:lnTo>
                <a:lnTo>
                  <a:pt x="883919" y="256544"/>
                </a:lnTo>
                <a:lnTo>
                  <a:pt x="881901" y="270828"/>
                </a:lnTo>
                <a:lnTo>
                  <a:pt x="856175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67965" y="4661855"/>
            <a:ext cx="53276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C1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07685" y="5186933"/>
            <a:ext cx="1080770" cy="307975"/>
          </a:xfrm>
          <a:custGeom>
            <a:avLst/>
            <a:gdLst/>
            <a:ahLst/>
            <a:cxnLst/>
            <a:rect l="l" t="t" r="r" b="b"/>
            <a:pathLst>
              <a:path w="1080770" h="307975">
                <a:moveTo>
                  <a:pt x="1029218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1039531" y="306808"/>
                </a:lnTo>
                <a:lnTo>
                  <a:pt x="1072822" y="283566"/>
                </a:lnTo>
                <a:lnTo>
                  <a:pt x="1080515" y="256544"/>
                </a:lnTo>
                <a:lnTo>
                  <a:pt x="1079477" y="40990"/>
                </a:lnTo>
                <a:lnTo>
                  <a:pt x="1056239" y="7695"/>
                </a:lnTo>
                <a:lnTo>
                  <a:pt x="1029218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07685" y="5186933"/>
            <a:ext cx="1080770" cy="307975"/>
          </a:xfrm>
          <a:custGeom>
            <a:avLst/>
            <a:gdLst/>
            <a:ahLst/>
            <a:cxnLst/>
            <a:rect l="l" t="t" r="r" b="b"/>
            <a:pathLst>
              <a:path w="1080770" h="307975">
                <a:moveTo>
                  <a:pt x="0" y="51303"/>
                </a:moveTo>
                <a:lnTo>
                  <a:pt x="16458" y="13660"/>
                </a:lnTo>
                <a:lnTo>
                  <a:pt x="1029218" y="0"/>
                </a:lnTo>
                <a:lnTo>
                  <a:pt x="1043503" y="2018"/>
                </a:lnTo>
                <a:lnTo>
                  <a:pt x="1074794" y="27750"/>
                </a:lnTo>
                <a:lnTo>
                  <a:pt x="1080515" y="256544"/>
                </a:lnTo>
                <a:lnTo>
                  <a:pt x="1078497" y="270828"/>
                </a:lnTo>
                <a:lnTo>
                  <a:pt x="1052771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27698" y="5186933"/>
            <a:ext cx="1080770" cy="307975"/>
          </a:xfrm>
          <a:custGeom>
            <a:avLst/>
            <a:gdLst/>
            <a:ahLst/>
            <a:cxnLst/>
            <a:rect l="l" t="t" r="r" b="b"/>
            <a:pathLst>
              <a:path w="1080770" h="307975">
                <a:moveTo>
                  <a:pt x="1029218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1039531" y="306808"/>
                </a:lnTo>
                <a:lnTo>
                  <a:pt x="1072822" y="283566"/>
                </a:lnTo>
                <a:lnTo>
                  <a:pt x="1080515" y="256544"/>
                </a:lnTo>
                <a:lnTo>
                  <a:pt x="1079477" y="40990"/>
                </a:lnTo>
                <a:lnTo>
                  <a:pt x="1056239" y="7695"/>
                </a:lnTo>
                <a:lnTo>
                  <a:pt x="1029218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27698" y="5186933"/>
            <a:ext cx="1080770" cy="307975"/>
          </a:xfrm>
          <a:custGeom>
            <a:avLst/>
            <a:gdLst/>
            <a:ahLst/>
            <a:cxnLst/>
            <a:rect l="l" t="t" r="r" b="b"/>
            <a:pathLst>
              <a:path w="1080770" h="307975">
                <a:moveTo>
                  <a:pt x="0" y="51303"/>
                </a:moveTo>
                <a:lnTo>
                  <a:pt x="16458" y="13660"/>
                </a:lnTo>
                <a:lnTo>
                  <a:pt x="1029218" y="0"/>
                </a:lnTo>
                <a:lnTo>
                  <a:pt x="1043503" y="2018"/>
                </a:lnTo>
                <a:lnTo>
                  <a:pt x="1074794" y="27750"/>
                </a:lnTo>
                <a:lnTo>
                  <a:pt x="1080515" y="256544"/>
                </a:lnTo>
                <a:lnTo>
                  <a:pt x="1078497" y="270828"/>
                </a:lnTo>
                <a:lnTo>
                  <a:pt x="1052771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60039" y="5245300"/>
            <a:ext cx="213423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1696860" algn="l"/>
              </a:tabLst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eady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usy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347710" y="5170170"/>
            <a:ext cx="1080770" cy="307975"/>
          </a:xfrm>
          <a:custGeom>
            <a:avLst/>
            <a:gdLst/>
            <a:ahLst/>
            <a:cxnLst/>
            <a:rect l="l" t="t" r="r" b="b"/>
            <a:pathLst>
              <a:path w="1080770" h="307975">
                <a:moveTo>
                  <a:pt x="1029218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1039531" y="306808"/>
                </a:lnTo>
                <a:lnTo>
                  <a:pt x="1072822" y="283566"/>
                </a:lnTo>
                <a:lnTo>
                  <a:pt x="1080515" y="256544"/>
                </a:lnTo>
                <a:lnTo>
                  <a:pt x="1079477" y="40990"/>
                </a:lnTo>
                <a:lnTo>
                  <a:pt x="1056239" y="7695"/>
                </a:lnTo>
                <a:lnTo>
                  <a:pt x="1029218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47710" y="5170170"/>
            <a:ext cx="1080770" cy="307975"/>
          </a:xfrm>
          <a:custGeom>
            <a:avLst/>
            <a:gdLst/>
            <a:ahLst/>
            <a:cxnLst/>
            <a:rect l="l" t="t" r="r" b="b"/>
            <a:pathLst>
              <a:path w="1080770" h="307975">
                <a:moveTo>
                  <a:pt x="0" y="51303"/>
                </a:moveTo>
                <a:lnTo>
                  <a:pt x="16458" y="13660"/>
                </a:lnTo>
                <a:lnTo>
                  <a:pt x="1029218" y="0"/>
                </a:lnTo>
                <a:lnTo>
                  <a:pt x="1043503" y="2018"/>
                </a:lnTo>
                <a:lnTo>
                  <a:pt x="1074794" y="27750"/>
                </a:lnTo>
                <a:lnTo>
                  <a:pt x="1080515" y="256544"/>
                </a:lnTo>
                <a:lnTo>
                  <a:pt x="1078497" y="270828"/>
                </a:lnTo>
                <a:lnTo>
                  <a:pt x="1052771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663439" y="5228783"/>
            <a:ext cx="45021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374389" y="5259263"/>
            <a:ext cx="1968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5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09642" y="5259263"/>
            <a:ext cx="1968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5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576060" y="5259262"/>
            <a:ext cx="21590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07686" y="5727954"/>
            <a:ext cx="2769235" cy="306704"/>
          </a:xfrm>
          <a:custGeom>
            <a:avLst/>
            <a:gdLst/>
            <a:ahLst/>
            <a:cxnLst/>
            <a:rect l="l" t="t" r="r" b="b"/>
            <a:pathLst>
              <a:path w="2769234" h="306704">
                <a:moveTo>
                  <a:pt x="2718053" y="0"/>
                </a:moveTo>
                <a:lnTo>
                  <a:pt x="41123" y="965"/>
                </a:lnTo>
                <a:lnTo>
                  <a:pt x="7724" y="24041"/>
                </a:lnTo>
                <a:lnTo>
                  <a:pt x="0" y="51053"/>
                </a:lnTo>
                <a:lnTo>
                  <a:pt x="965" y="265200"/>
                </a:lnTo>
                <a:lnTo>
                  <a:pt x="24041" y="298599"/>
                </a:lnTo>
                <a:lnTo>
                  <a:pt x="51053" y="306323"/>
                </a:lnTo>
                <a:lnTo>
                  <a:pt x="2727984" y="305358"/>
                </a:lnTo>
                <a:lnTo>
                  <a:pt x="2761383" y="282282"/>
                </a:lnTo>
                <a:lnTo>
                  <a:pt x="2769107" y="255269"/>
                </a:lnTo>
                <a:lnTo>
                  <a:pt x="2768142" y="41123"/>
                </a:lnTo>
                <a:lnTo>
                  <a:pt x="2745065" y="7724"/>
                </a:lnTo>
                <a:lnTo>
                  <a:pt x="2718053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07686" y="5727954"/>
            <a:ext cx="2769235" cy="306704"/>
          </a:xfrm>
          <a:custGeom>
            <a:avLst/>
            <a:gdLst/>
            <a:ahLst/>
            <a:cxnLst/>
            <a:rect l="l" t="t" r="r" b="b"/>
            <a:pathLst>
              <a:path w="2769234" h="306704">
                <a:moveTo>
                  <a:pt x="0" y="51053"/>
                </a:moveTo>
                <a:lnTo>
                  <a:pt x="16521" y="13451"/>
                </a:lnTo>
                <a:lnTo>
                  <a:pt x="2718053" y="0"/>
                </a:lnTo>
                <a:lnTo>
                  <a:pt x="2732341" y="2026"/>
                </a:lnTo>
                <a:lnTo>
                  <a:pt x="2763538" y="27845"/>
                </a:lnTo>
                <a:lnTo>
                  <a:pt x="2769107" y="255269"/>
                </a:lnTo>
                <a:lnTo>
                  <a:pt x="2767081" y="269557"/>
                </a:lnTo>
                <a:lnTo>
                  <a:pt x="2741262" y="300755"/>
                </a:lnTo>
                <a:lnTo>
                  <a:pt x="51053" y="306323"/>
                </a:lnTo>
                <a:lnTo>
                  <a:pt x="36766" y="304297"/>
                </a:lnTo>
                <a:lnTo>
                  <a:pt x="5568" y="278478"/>
                </a:lnTo>
                <a:lnTo>
                  <a:pt x="0" y="5105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81045" y="5785989"/>
            <a:ext cx="241935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ked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DM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spc="-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107684" y="6284214"/>
            <a:ext cx="1125221" cy="307975"/>
          </a:xfrm>
          <a:custGeom>
            <a:avLst/>
            <a:gdLst/>
            <a:ahLst/>
            <a:cxnLst/>
            <a:rect l="l" t="t" r="r" b="b"/>
            <a:pathLst>
              <a:path w="1125220" h="307975">
                <a:moveTo>
                  <a:pt x="1073414" y="0"/>
                </a:moveTo>
                <a:lnTo>
                  <a:pt x="40984" y="1038"/>
                </a:lnTo>
                <a:lnTo>
                  <a:pt x="7693" y="24276"/>
                </a:lnTo>
                <a:lnTo>
                  <a:pt x="0" y="51303"/>
                </a:lnTo>
                <a:lnTo>
                  <a:pt x="1038" y="266860"/>
                </a:lnTo>
                <a:lnTo>
                  <a:pt x="24276" y="300154"/>
                </a:lnTo>
                <a:lnTo>
                  <a:pt x="51297" y="307847"/>
                </a:lnTo>
                <a:lnTo>
                  <a:pt x="1083727" y="306809"/>
                </a:lnTo>
                <a:lnTo>
                  <a:pt x="1117018" y="283571"/>
                </a:lnTo>
                <a:lnTo>
                  <a:pt x="1124711" y="256544"/>
                </a:lnTo>
                <a:lnTo>
                  <a:pt x="1123673" y="40987"/>
                </a:lnTo>
                <a:lnTo>
                  <a:pt x="1100435" y="7692"/>
                </a:lnTo>
                <a:lnTo>
                  <a:pt x="1073414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07684" y="6284214"/>
            <a:ext cx="1125221" cy="307975"/>
          </a:xfrm>
          <a:custGeom>
            <a:avLst/>
            <a:gdLst/>
            <a:ahLst/>
            <a:cxnLst/>
            <a:rect l="l" t="t" r="r" b="b"/>
            <a:pathLst>
              <a:path w="1125220" h="307975">
                <a:moveTo>
                  <a:pt x="0" y="51303"/>
                </a:moveTo>
                <a:lnTo>
                  <a:pt x="16458" y="13655"/>
                </a:lnTo>
                <a:lnTo>
                  <a:pt x="1073414" y="0"/>
                </a:lnTo>
                <a:lnTo>
                  <a:pt x="1087699" y="2017"/>
                </a:lnTo>
                <a:lnTo>
                  <a:pt x="1118990" y="27745"/>
                </a:lnTo>
                <a:lnTo>
                  <a:pt x="1124711" y="256544"/>
                </a:lnTo>
                <a:lnTo>
                  <a:pt x="1122693" y="270832"/>
                </a:lnTo>
                <a:lnTo>
                  <a:pt x="1096967" y="302127"/>
                </a:lnTo>
                <a:lnTo>
                  <a:pt x="51297" y="307847"/>
                </a:lnTo>
                <a:lnTo>
                  <a:pt x="37012" y="305830"/>
                </a:lnTo>
                <a:lnTo>
                  <a:pt x="5721" y="280102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15514" y="6342856"/>
            <a:ext cx="90678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orC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77638" y="5772570"/>
            <a:ext cx="1968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5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51699" y="5727954"/>
            <a:ext cx="2761615" cy="306704"/>
          </a:xfrm>
          <a:custGeom>
            <a:avLst/>
            <a:gdLst/>
            <a:ahLst/>
            <a:cxnLst/>
            <a:rect l="l" t="t" r="r" b="b"/>
            <a:pathLst>
              <a:path w="2761615" h="306704">
                <a:moveTo>
                  <a:pt x="2710433" y="0"/>
                </a:moveTo>
                <a:lnTo>
                  <a:pt x="41123" y="965"/>
                </a:lnTo>
                <a:lnTo>
                  <a:pt x="7724" y="24041"/>
                </a:lnTo>
                <a:lnTo>
                  <a:pt x="0" y="51053"/>
                </a:lnTo>
                <a:lnTo>
                  <a:pt x="965" y="265200"/>
                </a:lnTo>
                <a:lnTo>
                  <a:pt x="24041" y="298599"/>
                </a:lnTo>
                <a:lnTo>
                  <a:pt x="51053" y="306323"/>
                </a:lnTo>
                <a:lnTo>
                  <a:pt x="2720364" y="305358"/>
                </a:lnTo>
                <a:lnTo>
                  <a:pt x="2753763" y="282282"/>
                </a:lnTo>
                <a:lnTo>
                  <a:pt x="2761487" y="255269"/>
                </a:lnTo>
                <a:lnTo>
                  <a:pt x="2760522" y="41123"/>
                </a:lnTo>
                <a:lnTo>
                  <a:pt x="2737445" y="7724"/>
                </a:lnTo>
                <a:lnTo>
                  <a:pt x="2710433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251699" y="5727954"/>
            <a:ext cx="2761615" cy="306704"/>
          </a:xfrm>
          <a:custGeom>
            <a:avLst/>
            <a:gdLst/>
            <a:ahLst/>
            <a:cxnLst/>
            <a:rect l="l" t="t" r="r" b="b"/>
            <a:pathLst>
              <a:path w="2761615" h="306704">
                <a:moveTo>
                  <a:pt x="0" y="51053"/>
                </a:moveTo>
                <a:lnTo>
                  <a:pt x="16521" y="13451"/>
                </a:lnTo>
                <a:lnTo>
                  <a:pt x="2710433" y="0"/>
                </a:lnTo>
                <a:lnTo>
                  <a:pt x="2724721" y="2026"/>
                </a:lnTo>
                <a:lnTo>
                  <a:pt x="2755918" y="27845"/>
                </a:lnTo>
                <a:lnTo>
                  <a:pt x="2761487" y="255269"/>
                </a:lnTo>
                <a:lnTo>
                  <a:pt x="2759461" y="269557"/>
                </a:lnTo>
                <a:lnTo>
                  <a:pt x="2733642" y="300755"/>
                </a:lnTo>
                <a:lnTo>
                  <a:pt x="51053" y="306323"/>
                </a:lnTo>
                <a:lnTo>
                  <a:pt x="36766" y="304297"/>
                </a:lnTo>
                <a:lnTo>
                  <a:pt x="5568" y="278478"/>
                </a:lnTo>
                <a:lnTo>
                  <a:pt x="0" y="5105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1577" y="1175078"/>
            <a:ext cx="10993755" cy="856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-635" algn="just">
              <a:lnSpc>
                <a:spcPct val="102800"/>
              </a:lnSpc>
              <a:spcBef>
                <a:spcPts val="536"/>
              </a:spcBef>
            </a:pPr>
            <a:r>
              <a:rPr spc="-5" dirty="0" err="1" smtClean="0">
                <a:solidFill>
                  <a:prstClr val="black"/>
                </a:solidFill>
                <a:latin typeface="Courier New"/>
                <a:cs typeface="Courier New"/>
              </a:rPr>
              <a:t>PP</a:t>
            </a:r>
            <a:r>
              <a:rPr spc="-15" dirty="0" err="1" smtClean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pc="-5" dirty="0" err="1" smtClean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pc="-15" dirty="0" err="1" smtClean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pc="-5" dirty="0" err="1" smtClean="0">
                <a:solidFill>
                  <a:prstClr val="black"/>
                </a:solidFill>
                <a:latin typeface="Courier New"/>
                <a:cs typeface="Courier New"/>
              </a:rPr>
              <a:t>an</a:t>
            </a:r>
            <a:r>
              <a:rPr spc="-15" dirty="0" err="1" smtClean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pc="-5" dirty="0" err="1" smtClean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pc="-15" dirty="0" err="1" smtClean="0">
                <a:solidFill>
                  <a:prstClr val="black"/>
                </a:solidFill>
                <a:latin typeface="Courier New"/>
                <a:cs typeface="Courier New"/>
              </a:rPr>
              <a:t>eT</a:t>
            </a:r>
            <a:r>
              <a:rPr spc="-5" dirty="0" err="1" smtClean="0">
                <a:solidFill>
                  <a:prstClr val="black"/>
                </a:solidFill>
                <a:latin typeface="Courier New"/>
                <a:cs typeface="Courier New"/>
              </a:rPr>
              <a:t>yp</a:t>
            </a:r>
            <a:r>
              <a:rPr spc="-15" dirty="0" err="1" smtClean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pc="-5" dirty="0" err="1" smtClean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pc="-15" dirty="0" err="1" smtClean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dirty="0" err="1" smtClean="0">
                <a:solidFill>
                  <a:prstClr val="black"/>
                </a:solidFill>
                <a:latin typeface="Courier New"/>
                <a:cs typeface="Courier New"/>
              </a:rPr>
              <a:t>f</a:t>
            </a:r>
            <a:r>
              <a:rPr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185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*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pc="-15" dirty="0">
                <a:solidFill>
                  <a:prstClr val="black"/>
                </a:solidFill>
                <a:latin typeface="Courier New"/>
                <a:cs typeface="Courier New"/>
              </a:rPr>
              <a:t>an</a:t>
            </a:r>
            <a:r>
              <a:rPr spc="-5" dirty="0">
                <a:solidFill>
                  <a:prstClr val="black"/>
                </a:solidFill>
                <a:latin typeface="Courier New"/>
                <a:cs typeface="Courier New"/>
              </a:rPr>
              <a:t>dl</a:t>
            </a:r>
            <a:r>
              <a:rPr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17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pc="-2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structure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men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2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ver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s.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les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riph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l/mo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fig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isters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mb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structur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var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fol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ral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vice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flo</a:t>
            </a:r>
            <a:r>
              <a:rPr spc="-14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fol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5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422647" y="5785989"/>
            <a:ext cx="241935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ked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DM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spc="-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3561" y="2076255"/>
            <a:ext cx="109912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Multi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nce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uppo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rt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riph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l/m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odu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stance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2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han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stance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99110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res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urc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3574" y="2625404"/>
            <a:ext cx="9250681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110" marR="5081" indent="-286408">
              <a:buFont typeface="Arial"/>
              <a:buChar char="•"/>
              <a:tabLst>
                <a:tab pos="299745" algn="l"/>
                <a:tab pos="1562864" algn="l"/>
                <a:tab pos="2584028" algn="l"/>
                <a:tab pos="3474372" algn="l"/>
                <a:tab pos="4980081" algn="l"/>
                <a:tab pos="5443669" algn="l"/>
                <a:tab pos="6275588" algn="l"/>
                <a:tab pos="6588034" algn="l"/>
                <a:tab pos="7228167" algn="l"/>
                <a:tab pos="7565380" algn="l"/>
                <a:tab pos="8538280" algn="l"/>
              </a:tabLst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rip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proc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b="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te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ic</a:t>
            </a:r>
            <a:r>
              <a:rPr b="1" spc="-11" dirty="0">
                <a:solidFill>
                  <a:prstClr val="black"/>
                </a:solidFill>
                <a:latin typeface="Arial"/>
                <a:cs typeface="Arial"/>
              </a:rPr>
              <a:t>atio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han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1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cess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tin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2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nters,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DM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es,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state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mac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Storage</a:t>
            </a:r>
            <a:r>
              <a:rPr b="1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so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var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ith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ven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0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755941" y="2625404"/>
            <a:ext cx="1619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tabLst>
                <a:tab pos="602029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ata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resources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52494" y="3776905"/>
            <a:ext cx="318389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403825" y="554692"/>
            <a:ext cx="3881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13971" algn="r"/>
            <a:r>
              <a:rPr lang="pt-BR" sz="3600" spc="-5" dirty="0">
                <a:solidFill>
                  <a:srgbClr val="39A8DC"/>
                </a:solidFill>
                <a:latin typeface="Arial"/>
                <a:cs typeface="Arial"/>
              </a:rPr>
              <a:t>h</a:t>
            </a:r>
            <a:r>
              <a:rPr lang="pt-BR" sz="3600" spc="-1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lang="pt-BR" sz="3600" spc="-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lang="pt-BR" sz="3600" spc="-1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lang="pt-BR" sz="3600" spc="-5" dirty="0">
                <a:solidFill>
                  <a:srgbClr val="39A8DC"/>
                </a:solidFill>
                <a:latin typeface="Arial"/>
                <a:cs typeface="Arial"/>
              </a:rPr>
              <a:t>le</a:t>
            </a:r>
            <a:r>
              <a:rPr lang="pt-BR" sz="3600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lang="pt-BR" sz="3600" spc="6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pt-BR" sz="3600" dirty="0">
                <a:solidFill>
                  <a:srgbClr val="39A8DC"/>
                </a:solidFill>
                <a:latin typeface="Arial"/>
                <a:cs typeface="Arial"/>
              </a:rPr>
              <a:t>structures</a:t>
            </a:r>
            <a:endParaRPr lang="pt-BR" sz="36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9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585" y="4659055"/>
            <a:ext cx="928814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Inst</a:t>
            </a:r>
            <a:r>
              <a:rPr sz="4800" spc="-51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llatio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3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4800" spc="-1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the</a:t>
            </a:r>
            <a:r>
              <a:rPr sz="4800" spc="16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tools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an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drivers</a:t>
            </a:r>
            <a:endParaRPr sz="4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7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86389" y="678181"/>
            <a:ext cx="701039" cy="198120"/>
          </a:xfrm>
          <a:custGeom>
            <a:avLst/>
            <a:gdLst/>
            <a:ahLst/>
            <a:cxnLst/>
            <a:rect l="l" t="t" r="r" b="b"/>
            <a:pathLst>
              <a:path w="701040" h="198119">
                <a:moveTo>
                  <a:pt x="0" y="198119"/>
                </a:moveTo>
                <a:lnTo>
                  <a:pt x="701040" y="198119"/>
                </a:lnTo>
                <a:lnTo>
                  <a:pt x="701040" y="0"/>
                </a:lnTo>
                <a:lnTo>
                  <a:pt x="0" y="0"/>
                </a:lnTo>
                <a:lnTo>
                  <a:pt x="0" y="198119"/>
                </a:lnTo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2539" y="676878"/>
            <a:ext cx="2514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135" y="75800"/>
            <a:ext cx="7915671" cy="598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5" dirty="0"/>
              <a:t>HA</a:t>
            </a:r>
            <a:r>
              <a:rPr sz="3600" spc="-25" dirty="0"/>
              <a:t>L</a:t>
            </a:r>
            <a:r>
              <a:rPr sz="3600" spc="-31" dirty="0">
                <a:latin typeface="Times New Roman"/>
                <a:cs typeface="Times New Roman"/>
              </a:rPr>
              <a:t> </a:t>
            </a:r>
            <a:r>
              <a:rPr sz="3600" spc="-25" dirty="0"/>
              <a:t>library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7286" y="4077462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60" h="299085">
                <a:moveTo>
                  <a:pt x="228599" y="0"/>
                </a:moveTo>
                <a:lnTo>
                  <a:pt x="228599" y="74675"/>
                </a:lnTo>
                <a:lnTo>
                  <a:pt x="0" y="74675"/>
                </a:lnTo>
                <a:lnTo>
                  <a:pt x="0" y="224027"/>
                </a:lnTo>
                <a:lnTo>
                  <a:pt x="228599" y="224027"/>
                </a:lnTo>
                <a:lnTo>
                  <a:pt x="228599" y="298703"/>
                </a:lnTo>
                <a:lnTo>
                  <a:pt x="377951" y="149351"/>
                </a:lnTo>
                <a:lnTo>
                  <a:pt x="228599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7286" y="4077462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60" h="299085">
                <a:moveTo>
                  <a:pt x="0" y="74675"/>
                </a:moveTo>
                <a:lnTo>
                  <a:pt x="228599" y="74675"/>
                </a:lnTo>
                <a:lnTo>
                  <a:pt x="228599" y="0"/>
                </a:lnTo>
                <a:lnTo>
                  <a:pt x="377951" y="149351"/>
                </a:lnTo>
                <a:lnTo>
                  <a:pt x="228599" y="298703"/>
                </a:lnTo>
                <a:lnTo>
                  <a:pt x="228599" y="224027"/>
                </a:lnTo>
                <a:lnTo>
                  <a:pt x="0" y="224027"/>
                </a:lnTo>
                <a:lnTo>
                  <a:pt x="0" y="74675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22526" y="4508754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229361" y="0"/>
                </a:moveTo>
                <a:lnTo>
                  <a:pt x="229361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29361" y="222884"/>
                </a:lnTo>
                <a:lnTo>
                  <a:pt x="229361" y="297179"/>
                </a:lnTo>
                <a:lnTo>
                  <a:pt x="377951" y="148589"/>
                </a:lnTo>
                <a:lnTo>
                  <a:pt x="22936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22526" y="4508754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0" y="74294"/>
                </a:moveTo>
                <a:lnTo>
                  <a:pt x="229361" y="74294"/>
                </a:lnTo>
                <a:lnTo>
                  <a:pt x="229361" y="0"/>
                </a:lnTo>
                <a:lnTo>
                  <a:pt x="377951" y="148589"/>
                </a:lnTo>
                <a:lnTo>
                  <a:pt x="229361" y="297179"/>
                </a:lnTo>
                <a:lnTo>
                  <a:pt x="229361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27098" y="4924806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60" h="299085">
                <a:moveTo>
                  <a:pt x="228599" y="0"/>
                </a:moveTo>
                <a:lnTo>
                  <a:pt x="228599" y="74675"/>
                </a:lnTo>
                <a:lnTo>
                  <a:pt x="0" y="74675"/>
                </a:lnTo>
                <a:lnTo>
                  <a:pt x="0" y="224027"/>
                </a:lnTo>
                <a:lnTo>
                  <a:pt x="228599" y="224027"/>
                </a:lnTo>
                <a:lnTo>
                  <a:pt x="228599" y="298703"/>
                </a:lnTo>
                <a:lnTo>
                  <a:pt x="377951" y="149351"/>
                </a:lnTo>
                <a:lnTo>
                  <a:pt x="228599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27098" y="4924806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60" h="299085">
                <a:moveTo>
                  <a:pt x="0" y="74675"/>
                </a:moveTo>
                <a:lnTo>
                  <a:pt x="228599" y="74675"/>
                </a:lnTo>
                <a:lnTo>
                  <a:pt x="228599" y="0"/>
                </a:lnTo>
                <a:lnTo>
                  <a:pt x="377951" y="149351"/>
                </a:lnTo>
                <a:lnTo>
                  <a:pt x="228599" y="298703"/>
                </a:lnTo>
                <a:lnTo>
                  <a:pt x="228599" y="224027"/>
                </a:lnTo>
                <a:lnTo>
                  <a:pt x="0" y="224027"/>
                </a:lnTo>
                <a:lnTo>
                  <a:pt x="0" y="74675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2526" y="5345429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229361" y="0"/>
                </a:moveTo>
                <a:lnTo>
                  <a:pt x="229361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29361" y="222884"/>
                </a:lnTo>
                <a:lnTo>
                  <a:pt x="229361" y="297179"/>
                </a:lnTo>
                <a:lnTo>
                  <a:pt x="377951" y="148589"/>
                </a:lnTo>
                <a:lnTo>
                  <a:pt x="22936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22526" y="5345429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0" y="74294"/>
                </a:moveTo>
                <a:lnTo>
                  <a:pt x="229361" y="74294"/>
                </a:lnTo>
                <a:lnTo>
                  <a:pt x="229361" y="0"/>
                </a:lnTo>
                <a:lnTo>
                  <a:pt x="377951" y="148589"/>
                </a:lnTo>
                <a:lnTo>
                  <a:pt x="229361" y="297179"/>
                </a:lnTo>
                <a:lnTo>
                  <a:pt x="229361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053" y="3457195"/>
            <a:ext cx="2875916" cy="408940"/>
          </a:xfrm>
          <a:custGeom>
            <a:avLst/>
            <a:gdLst/>
            <a:ahLst/>
            <a:cxnLst/>
            <a:rect l="l" t="t" r="r" b="b"/>
            <a:pathLst>
              <a:path w="2875915" h="408939">
                <a:moveTo>
                  <a:pt x="2807720" y="0"/>
                </a:moveTo>
                <a:lnTo>
                  <a:pt x="59582" y="523"/>
                </a:lnTo>
                <a:lnTo>
                  <a:pt x="22032" y="17930"/>
                </a:lnTo>
                <a:lnTo>
                  <a:pt x="1538" y="53611"/>
                </a:lnTo>
                <a:lnTo>
                  <a:pt x="0" y="68061"/>
                </a:lnTo>
                <a:lnTo>
                  <a:pt x="523" y="348853"/>
                </a:lnTo>
                <a:lnTo>
                  <a:pt x="17931" y="386400"/>
                </a:lnTo>
                <a:lnTo>
                  <a:pt x="53615" y="406893"/>
                </a:lnTo>
                <a:lnTo>
                  <a:pt x="68067" y="408431"/>
                </a:lnTo>
                <a:lnTo>
                  <a:pt x="2816204" y="407908"/>
                </a:lnTo>
                <a:lnTo>
                  <a:pt x="2853755" y="390501"/>
                </a:lnTo>
                <a:lnTo>
                  <a:pt x="2874249" y="354820"/>
                </a:lnTo>
                <a:lnTo>
                  <a:pt x="2875787" y="340370"/>
                </a:lnTo>
                <a:lnTo>
                  <a:pt x="2875264" y="59578"/>
                </a:lnTo>
                <a:lnTo>
                  <a:pt x="2857856" y="22031"/>
                </a:lnTo>
                <a:lnTo>
                  <a:pt x="2822172" y="1538"/>
                </a:lnTo>
                <a:lnTo>
                  <a:pt x="2807720" y="0"/>
                </a:lnTo>
                <a:close/>
              </a:path>
            </a:pathLst>
          </a:custGeom>
          <a:solidFill>
            <a:srgbClr val="12225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053" y="3457195"/>
            <a:ext cx="2875916" cy="408940"/>
          </a:xfrm>
          <a:custGeom>
            <a:avLst/>
            <a:gdLst/>
            <a:ahLst/>
            <a:cxnLst/>
            <a:rect l="l" t="t" r="r" b="b"/>
            <a:pathLst>
              <a:path w="2875915" h="408939">
                <a:moveTo>
                  <a:pt x="0" y="68061"/>
                </a:moveTo>
                <a:lnTo>
                  <a:pt x="12876" y="28223"/>
                </a:lnTo>
                <a:lnTo>
                  <a:pt x="45707" y="3758"/>
                </a:lnTo>
                <a:lnTo>
                  <a:pt x="2807720" y="0"/>
                </a:lnTo>
                <a:lnTo>
                  <a:pt x="2822172" y="1538"/>
                </a:lnTo>
                <a:lnTo>
                  <a:pt x="2857856" y="22031"/>
                </a:lnTo>
                <a:lnTo>
                  <a:pt x="2875264" y="59578"/>
                </a:lnTo>
                <a:lnTo>
                  <a:pt x="2875787" y="340370"/>
                </a:lnTo>
                <a:lnTo>
                  <a:pt x="2874249" y="354820"/>
                </a:lnTo>
                <a:lnTo>
                  <a:pt x="2853755" y="390501"/>
                </a:lnTo>
                <a:lnTo>
                  <a:pt x="2816204" y="407908"/>
                </a:lnTo>
                <a:lnTo>
                  <a:pt x="68067" y="408431"/>
                </a:lnTo>
                <a:lnTo>
                  <a:pt x="53615" y="406893"/>
                </a:lnTo>
                <a:lnTo>
                  <a:pt x="17931" y="386400"/>
                </a:lnTo>
                <a:lnTo>
                  <a:pt x="523" y="348853"/>
                </a:lnTo>
                <a:lnTo>
                  <a:pt x="0" y="68061"/>
                </a:lnTo>
                <a:close/>
              </a:path>
            </a:pathLst>
          </a:custGeom>
          <a:ln w="25907">
            <a:solidFill>
              <a:srgbClr val="0A164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3691" y="3490291"/>
            <a:ext cx="247015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3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chan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1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gu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rati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struct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385"/>
              </a:lnSpc>
            </a:pP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DA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_C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h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lT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eD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ef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8254" y="4077462"/>
            <a:ext cx="1399540" cy="307975"/>
          </a:xfrm>
          <a:custGeom>
            <a:avLst/>
            <a:gdLst/>
            <a:ahLst/>
            <a:cxnLst/>
            <a:rect l="l" t="t" r="r" b="b"/>
            <a:pathLst>
              <a:path w="1399539" h="307975">
                <a:moveTo>
                  <a:pt x="1347728" y="0"/>
                </a:moveTo>
                <a:lnTo>
                  <a:pt x="40983" y="1039"/>
                </a:lnTo>
                <a:lnTo>
                  <a:pt x="7692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77" y="300152"/>
                </a:lnTo>
                <a:lnTo>
                  <a:pt x="51303" y="307847"/>
                </a:lnTo>
                <a:lnTo>
                  <a:pt x="1358045" y="306808"/>
                </a:lnTo>
                <a:lnTo>
                  <a:pt x="1391336" y="283564"/>
                </a:lnTo>
                <a:lnTo>
                  <a:pt x="1399031" y="256544"/>
                </a:lnTo>
                <a:lnTo>
                  <a:pt x="1397992" y="40986"/>
                </a:lnTo>
                <a:lnTo>
                  <a:pt x="1374748" y="7695"/>
                </a:lnTo>
                <a:lnTo>
                  <a:pt x="1347728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8254" y="4077462"/>
            <a:ext cx="1399540" cy="307975"/>
          </a:xfrm>
          <a:custGeom>
            <a:avLst/>
            <a:gdLst/>
            <a:ahLst/>
            <a:cxnLst/>
            <a:rect l="l" t="t" r="r" b="b"/>
            <a:pathLst>
              <a:path w="1399539" h="307975">
                <a:moveTo>
                  <a:pt x="0" y="51303"/>
                </a:moveTo>
                <a:lnTo>
                  <a:pt x="16456" y="13661"/>
                </a:lnTo>
                <a:lnTo>
                  <a:pt x="1347728" y="0"/>
                </a:lnTo>
                <a:lnTo>
                  <a:pt x="1362011" y="2018"/>
                </a:lnTo>
                <a:lnTo>
                  <a:pt x="1393307" y="27747"/>
                </a:lnTo>
                <a:lnTo>
                  <a:pt x="1399031" y="256544"/>
                </a:lnTo>
                <a:lnTo>
                  <a:pt x="1397013" y="270827"/>
                </a:lnTo>
                <a:lnTo>
                  <a:pt x="1371284" y="302123"/>
                </a:lnTo>
                <a:lnTo>
                  <a:pt x="51303" y="307847"/>
                </a:lnTo>
                <a:lnTo>
                  <a:pt x="37015" y="305829"/>
                </a:lnTo>
                <a:lnTo>
                  <a:pt x="5722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3537" y="4152087"/>
            <a:ext cx="11258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eAn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ld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3013" y="4499610"/>
            <a:ext cx="1430020" cy="307975"/>
          </a:xfrm>
          <a:custGeom>
            <a:avLst/>
            <a:gdLst/>
            <a:ahLst/>
            <a:cxnLst/>
            <a:rect l="l" t="t" r="r" b="b"/>
            <a:pathLst>
              <a:path w="1430020" h="307975">
                <a:moveTo>
                  <a:pt x="1378208" y="0"/>
                </a:moveTo>
                <a:lnTo>
                  <a:pt x="40983" y="1039"/>
                </a:lnTo>
                <a:lnTo>
                  <a:pt x="7692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77" y="300152"/>
                </a:lnTo>
                <a:lnTo>
                  <a:pt x="51303" y="307847"/>
                </a:lnTo>
                <a:lnTo>
                  <a:pt x="1388525" y="306808"/>
                </a:lnTo>
                <a:lnTo>
                  <a:pt x="1421816" y="283564"/>
                </a:lnTo>
                <a:lnTo>
                  <a:pt x="1429511" y="256544"/>
                </a:lnTo>
                <a:lnTo>
                  <a:pt x="1428472" y="40986"/>
                </a:lnTo>
                <a:lnTo>
                  <a:pt x="1405228" y="7695"/>
                </a:lnTo>
                <a:lnTo>
                  <a:pt x="1378208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3013" y="4499610"/>
            <a:ext cx="1430020" cy="307975"/>
          </a:xfrm>
          <a:custGeom>
            <a:avLst/>
            <a:gdLst/>
            <a:ahLst/>
            <a:cxnLst/>
            <a:rect l="l" t="t" r="r" b="b"/>
            <a:pathLst>
              <a:path w="1430020" h="307975">
                <a:moveTo>
                  <a:pt x="0" y="51303"/>
                </a:moveTo>
                <a:lnTo>
                  <a:pt x="16456" y="13661"/>
                </a:lnTo>
                <a:lnTo>
                  <a:pt x="1378208" y="0"/>
                </a:lnTo>
                <a:lnTo>
                  <a:pt x="1392491" y="2018"/>
                </a:lnTo>
                <a:lnTo>
                  <a:pt x="1423787" y="27747"/>
                </a:lnTo>
                <a:lnTo>
                  <a:pt x="1429511" y="256544"/>
                </a:lnTo>
                <a:lnTo>
                  <a:pt x="1427493" y="270827"/>
                </a:lnTo>
                <a:lnTo>
                  <a:pt x="1401764" y="302123"/>
                </a:lnTo>
                <a:lnTo>
                  <a:pt x="51303" y="307847"/>
                </a:lnTo>
                <a:lnTo>
                  <a:pt x="37015" y="305829"/>
                </a:lnTo>
                <a:lnTo>
                  <a:pt x="5722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5415" y="4573601"/>
            <a:ext cx="10020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igg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1200" spc="3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source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8254" y="4918710"/>
            <a:ext cx="1414780" cy="307975"/>
          </a:xfrm>
          <a:custGeom>
            <a:avLst/>
            <a:gdLst/>
            <a:ahLst/>
            <a:cxnLst/>
            <a:rect l="l" t="t" r="r" b="b"/>
            <a:pathLst>
              <a:path w="1414780" h="307975">
                <a:moveTo>
                  <a:pt x="1362968" y="0"/>
                </a:moveTo>
                <a:lnTo>
                  <a:pt x="40983" y="1039"/>
                </a:lnTo>
                <a:lnTo>
                  <a:pt x="7692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77" y="300152"/>
                </a:lnTo>
                <a:lnTo>
                  <a:pt x="51303" y="307847"/>
                </a:lnTo>
                <a:lnTo>
                  <a:pt x="1373285" y="306808"/>
                </a:lnTo>
                <a:lnTo>
                  <a:pt x="1406576" y="283564"/>
                </a:lnTo>
                <a:lnTo>
                  <a:pt x="1414271" y="256544"/>
                </a:lnTo>
                <a:lnTo>
                  <a:pt x="1413232" y="40986"/>
                </a:lnTo>
                <a:lnTo>
                  <a:pt x="1389988" y="7695"/>
                </a:lnTo>
                <a:lnTo>
                  <a:pt x="1362968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8254" y="4918710"/>
            <a:ext cx="1414780" cy="307975"/>
          </a:xfrm>
          <a:custGeom>
            <a:avLst/>
            <a:gdLst/>
            <a:ahLst/>
            <a:cxnLst/>
            <a:rect l="l" t="t" r="r" b="b"/>
            <a:pathLst>
              <a:path w="1414780" h="307975">
                <a:moveTo>
                  <a:pt x="0" y="51303"/>
                </a:moveTo>
                <a:lnTo>
                  <a:pt x="16456" y="13661"/>
                </a:lnTo>
                <a:lnTo>
                  <a:pt x="1362968" y="0"/>
                </a:lnTo>
                <a:lnTo>
                  <a:pt x="1377251" y="2018"/>
                </a:lnTo>
                <a:lnTo>
                  <a:pt x="1408547" y="27747"/>
                </a:lnTo>
                <a:lnTo>
                  <a:pt x="1414271" y="256544"/>
                </a:lnTo>
                <a:lnTo>
                  <a:pt x="1412253" y="270827"/>
                </a:lnTo>
                <a:lnTo>
                  <a:pt x="1386524" y="302123"/>
                </a:lnTo>
                <a:lnTo>
                  <a:pt x="51303" y="307847"/>
                </a:lnTo>
                <a:lnTo>
                  <a:pt x="37015" y="305829"/>
                </a:lnTo>
                <a:lnTo>
                  <a:pt x="5722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7838" y="4993590"/>
            <a:ext cx="9150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utp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8254" y="5339334"/>
            <a:ext cx="1414780" cy="372110"/>
          </a:xfrm>
          <a:custGeom>
            <a:avLst/>
            <a:gdLst/>
            <a:ahLst/>
            <a:cxnLst/>
            <a:rect l="l" t="t" r="r" b="b"/>
            <a:pathLst>
              <a:path w="1414780" h="372110">
                <a:moveTo>
                  <a:pt x="1352300" y="0"/>
                </a:moveTo>
                <a:lnTo>
                  <a:pt x="48947" y="1368"/>
                </a:lnTo>
                <a:lnTo>
                  <a:pt x="13985" y="22729"/>
                </a:lnTo>
                <a:lnTo>
                  <a:pt x="0" y="61971"/>
                </a:lnTo>
                <a:lnTo>
                  <a:pt x="1371" y="322908"/>
                </a:lnTo>
                <a:lnTo>
                  <a:pt x="22758" y="357870"/>
                </a:lnTo>
                <a:lnTo>
                  <a:pt x="61971" y="371855"/>
                </a:lnTo>
                <a:lnTo>
                  <a:pt x="1365344" y="370484"/>
                </a:lnTo>
                <a:lnTo>
                  <a:pt x="1400308" y="349097"/>
                </a:lnTo>
                <a:lnTo>
                  <a:pt x="1414271" y="309884"/>
                </a:lnTo>
                <a:lnTo>
                  <a:pt x="1412903" y="48927"/>
                </a:lnTo>
                <a:lnTo>
                  <a:pt x="1391542" y="13963"/>
                </a:lnTo>
                <a:lnTo>
                  <a:pt x="1352300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8254" y="5339334"/>
            <a:ext cx="1414780" cy="372110"/>
          </a:xfrm>
          <a:custGeom>
            <a:avLst/>
            <a:gdLst/>
            <a:ahLst/>
            <a:cxnLst/>
            <a:rect l="l" t="t" r="r" b="b"/>
            <a:pathLst>
              <a:path w="1414780" h="372110">
                <a:moveTo>
                  <a:pt x="0" y="61971"/>
                </a:moveTo>
                <a:lnTo>
                  <a:pt x="13985" y="22729"/>
                </a:lnTo>
                <a:lnTo>
                  <a:pt x="48947" y="1368"/>
                </a:lnTo>
                <a:lnTo>
                  <a:pt x="1352300" y="0"/>
                </a:lnTo>
                <a:lnTo>
                  <a:pt x="1366726" y="1679"/>
                </a:lnTo>
                <a:lnTo>
                  <a:pt x="1401162" y="23797"/>
                </a:lnTo>
                <a:lnTo>
                  <a:pt x="1414271" y="309884"/>
                </a:lnTo>
                <a:lnTo>
                  <a:pt x="1412592" y="324288"/>
                </a:lnTo>
                <a:lnTo>
                  <a:pt x="1390474" y="358725"/>
                </a:lnTo>
                <a:lnTo>
                  <a:pt x="61971" y="371855"/>
                </a:lnTo>
                <a:lnTo>
                  <a:pt x="47567" y="370172"/>
                </a:lnTo>
                <a:lnTo>
                  <a:pt x="13130" y="348028"/>
                </a:lnTo>
                <a:lnTo>
                  <a:pt x="0" y="61971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0411" y="5446218"/>
            <a:ext cx="106870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Inte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rconn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cti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91917" y="4057651"/>
            <a:ext cx="3154680" cy="307975"/>
          </a:xfrm>
          <a:custGeom>
            <a:avLst/>
            <a:gdLst/>
            <a:ahLst/>
            <a:cxnLst/>
            <a:rect l="l" t="t" r="r" b="b"/>
            <a:pathLst>
              <a:path w="3154679" h="307975">
                <a:moveTo>
                  <a:pt x="3103382" y="0"/>
                </a:moveTo>
                <a:lnTo>
                  <a:pt x="40986" y="1039"/>
                </a:lnTo>
                <a:lnTo>
                  <a:pt x="7695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83" y="300152"/>
                </a:lnTo>
                <a:lnTo>
                  <a:pt x="51303" y="307847"/>
                </a:lnTo>
                <a:lnTo>
                  <a:pt x="3113695" y="306808"/>
                </a:lnTo>
                <a:lnTo>
                  <a:pt x="3146986" y="283566"/>
                </a:lnTo>
                <a:lnTo>
                  <a:pt x="3154679" y="256544"/>
                </a:lnTo>
                <a:lnTo>
                  <a:pt x="3153641" y="40990"/>
                </a:lnTo>
                <a:lnTo>
                  <a:pt x="3130403" y="7695"/>
                </a:lnTo>
                <a:lnTo>
                  <a:pt x="3103382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91917" y="4057651"/>
            <a:ext cx="3154680" cy="307975"/>
          </a:xfrm>
          <a:custGeom>
            <a:avLst/>
            <a:gdLst/>
            <a:ahLst/>
            <a:cxnLst/>
            <a:rect l="l" t="t" r="r" b="b"/>
            <a:pathLst>
              <a:path w="3154679" h="307975">
                <a:moveTo>
                  <a:pt x="0" y="51303"/>
                </a:moveTo>
                <a:lnTo>
                  <a:pt x="16460" y="13661"/>
                </a:lnTo>
                <a:lnTo>
                  <a:pt x="3103382" y="0"/>
                </a:lnTo>
                <a:lnTo>
                  <a:pt x="3117667" y="2018"/>
                </a:lnTo>
                <a:lnTo>
                  <a:pt x="3148958" y="27750"/>
                </a:lnTo>
                <a:lnTo>
                  <a:pt x="3154679" y="256544"/>
                </a:lnTo>
                <a:lnTo>
                  <a:pt x="3152661" y="270828"/>
                </a:lnTo>
                <a:lnTo>
                  <a:pt x="3126935" y="302124"/>
                </a:lnTo>
                <a:lnTo>
                  <a:pt x="51303" y="307847"/>
                </a:lnTo>
                <a:lnTo>
                  <a:pt x="37020" y="305829"/>
                </a:lnTo>
                <a:lnTo>
                  <a:pt x="5724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6429" y="4116262"/>
            <a:ext cx="263842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amp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ld</a:t>
            </a:r>
            <a:r>
              <a:rPr sz="1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onfigur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99539" y="4498086"/>
            <a:ext cx="2585085" cy="306704"/>
          </a:xfrm>
          <a:custGeom>
            <a:avLst/>
            <a:gdLst/>
            <a:ahLst/>
            <a:cxnLst/>
            <a:rect l="l" t="t" r="r" b="b"/>
            <a:pathLst>
              <a:path w="2585085" h="306704">
                <a:moveTo>
                  <a:pt x="2533649" y="0"/>
                </a:moveTo>
                <a:lnTo>
                  <a:pt x="41123" y="965"/>
                </a:lnTo>
                <a:lnTo>
                  <a:pt x="7724" y="24041"/>
                </a:lnTo>
                <a:lnTo>
                  <a:pt x="0" y="51053"/>
                </a:lnTo>
                <a:lnTo>
                  <a:pt x="965" y="265200"/>
                </a:lnTo>
                <a:lnTo>
                  <a:pt x="24041" y="298599"/>
                </a:lnTo>
                <a:lnTo>
                  <a:pt x="51053" y="306323"/>
                </a:lnTo>
                <a:lnTo>
                  <a:pt x="2543580" y="305358"/>
                </a:lnTo>
                <a:lnTo>
                  <a:pt x="2576979" y="282282"/>
                </a:lnTo>
                <a:lnTo>
                  <a:pt x="2584703" y="255269"/>
                </a:lnTo>
                <a:lnTo>
                  <a:pt x="2583738" y="41123"/>
                </a:lnTo>
                <a:lnTo>
                  <a:pt x="2560661" y="7724"/>
                </a:lnTo>
                <a:lnTo>
                  <a:pt x="2533649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99539" y="4498086"/>
            <a:ext cx="2585085" cy="306704"/>
          </a:xfrm>
          <a:custGeom>
            <a:avLst/>
            <a:gdLst/>
            <a:ahLst/>
            <a:cxnLst/>
            <a:rect l="l" t="t" r="r" b="b"/>
            <a:pathLst>
              <a:path w="2585085" h="306704">
                <a:moveTo>
                  <a:pt x="0" y="51053"/>
                </a:moveTo>
                <a:lnTo>
                  <a:pt x="16521" y="13451"/>
                </a:lnTo>
                <a:lnTo>
                  <a:pt x="2533649" y="0"/>
                </a:lnTo>
                <a:lnTo>
                  <a:pt x="2547937" y="2026"/>
                </a:lnTo>
                <a:lnTo>
                  <a:pt x="2579134" y="27845"/>
                </a:lnTo>
                <a:lnTo>
                  <a:pt x="2584703" y="255269"/>
                </a:lnTo>
                <a:lnTo>
                  <a:pt x="2582677" y="269557"/>
                </a:lnTo>
                <a:lnTo>
                  <a:pt x="2556858" y="300755"/>
                </a:lnTo>
                <a:lnTo>
                  <a:pt x="51053" y="306323"/>
                </a:lnTo>
                <a:lnTo>
                  <a:pt x="36766" y="304297"/>
                </a:lnTo>
                <a:lnTo>
                  <a:pt x="5568" y="278478"/>
                </a:lnTo>
                <a:lnTo>
                  <a:pt x="0" y="5105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26872" y="4555810"/>
            <a:ext cx="21253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-2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ger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ction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99539" y="4921758"/>
            <a:ext cx="3420110" cy="307975"/>
          </a:xfrm>
          <a:custGeom>
            <a:avLst/>
            <a:gdLst/>
            <a:ahLst/>
            <a:cxnLst/>
            <a:rect l="l" t="t" r="r" b="b"/>
            <a:pathLst>
              <a:path w="3420110" h="307975">
                <a:moveTo>
                  <a:pt x="3368558" y="0"/>
                </a:moveTo>
                <a:lnTo>
                  <a:pt x="40986" y="1039"/>
                </a:lnTo>
                <a:lnTo>
                  <a:pt x="7695" y="24283"/>
                </a:lnTo>
                <a:lnTo>
                  <a:pt x="0" y="51303"/>
                </a:lnTo>
                <a:lnTo>
                  <a:pt x="1039" y="266861"/>
                </a:lnTo>
                <a:lnTo>
                  <a:pt x="24283" y="300152"/>
                </a:lnTo>
                <a:lnTo>
                  <a:pt x="51303" y="307847"/>
                </a:lnTo>
                <a:lnTo>
                  <a:pt x="3378871" y="306808"/>
                </a:lnTo>
                <a:lnTo>
                  <a:pt x="3412162" y="283566"/>
                </a:lnTo>
                <a:lnTo>
                  <a:pt x="3419855" y="256544"/>
                </a:lnTo>
                <a:lnTo>
                  <a:pt x="3418817" y="40990"/>
                </a:lnTo>
                <a:lnTo>
                  <a:pt x="3395579" y="7695"/>
                </a:lnTo>
                <a:lnTo>
                  <a:pt x="3368558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99539" y="4921758"/>
            <a:ext cx="3420110" cy="307975"/>
          </a:xfrm>
          <a:custGeom>
            <a:avLst/>
            <a:gdLst/>
            <a:ahLst/>
            <a:cxnLst/>
            <a:rect l="l" t="t" r="r" b="b"/>
            <a:pathLst>
              <a:path w="3420110" h="307975">
                <a:moveTo>
                  <a:pt x="0" y="51303"/>
                </a:moveTo>
                <a:lnTo>
                  <a:pt x="16460" y="13661"/>
                </a:lnTo>
                <a:lnTo>
                  <a:pt x="3368558" y="0"/>
                </a:lnTo>
                <a:lnTo>
                  <a:pt x="3382843" y="2018"/>
                </a:lnTo>
                <a:lnTo>
                  <a:pt x="3414134" y="27750"/>
                </a:lnTo>
                <a:lnTo>
                  <a:pt x="3419855" y="256544"/>
                </a:lnTo>
                <a:lnTo>
                  <a:pt x="3417837" y="270828"/>
                </a:lnTo>
                <a:lnTo>
                  <a:pt x="3392111" y="302124"/>
                </a:lnTo>
                <a:lnTo>
                  <a:pt x="51303" y="307847"/>
                </a:lnTo>
                <a:lnTo>
                  <a:pt x="37020" y="305829"/>
                </a:lnTo>
                <a:lnTo>
                  <a:pt x="5724" y="280100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42746" y="4981006"/>
            <a:ext cx="292608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nab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/di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ab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tp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bu</a:t>
            </a:r>
            <a:r>
              <a:rPr sz="1500" spc="-3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391917" y="5330190"/>
            <a:ext cx="4453256" cy="307975"/>
          </a:xfrm>
          <a:custGeom>
            <a:avLst/>
            <a:gdLst/>
            <a:ahLst/>
            <a:cxnLst/>
            <a:rect l="l" t="t" r="r" b="b"/>
            <a:pathLst>
              <a:path w="4453255" h="307975">
                <a:moveTo>
                  <a:pt x="4401830" y="0"/>
                </a:moveTo>
                <a:lnTo>
                  <a:pt x="40986" y="1039"/>
                </a:lnTo>
                <a:lnTo>
                  <a:pt x="7695" y="24283"/>
                </a:lnTo>
                <a:lnTo>
                  <a:pt x="0" y="51303"/>
                </a:lnTo>
                <a:lnTo>
                  <a:pt x="1039" y="266864"/>
                </a:lnTo>
                <a:lnTo>
                  <a:pt x="24283" y="300155"/>
                </a:lnTo>
                <a:lnTo>
                  <a:pt x="51303" y="307847"/>
                </a:lnTo>
                <a:lnTo>
                  <a:pt x="4412143" y="306809"/>
                </a:lnTo>
                <a:lnTo>
                  <a:pt x="4445434" y="283571"/>
                </a:lnTo>
                <a:lnTo>
                  <a:pt x="4453127" y="256544"/>
                </a:lnTo>
                <a:lnTo>
                  <a:pt x="4452089" y="40990"/>
                </a:lnTo>
                <a:lnTo>
                  <a:pt x="4428851" y="7695"/>
                </a:lnTo>
                <a:lnTo>
                  <a:pt x="4401830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91917" y="5330190"/>
            <a:ext cx="4453256" cy="307975"/>
          </a:xfrm>
          <a:custGeom>
            <a:avLst/>
            <a:gdLst/>
            <a:ahLst/>
            <a:cxnLst/>
            <a:rect l="l" t="t" r="r" b="b"/>
            <a:pathLst>
              <a:path w="4453255" h="307975">
                <a:moveTo>
                  <a:pt x="0" y="51303"/>
                </a:moveTo>
                <a:lnTo>
                  <a:pt x="16460" y="13661"/>
                </a:lnTo>
                <a:lnTo>
                  <a:pt x="4401830" y="0"/>
                </a:lnTo>
                <a:lnTo>
                  <a:pt x="4416115" y="2018"/>
                </a:lnTo>
                <a:lnTo>
                  <a:pt x="4447406" y="27750"/>
                </a:lnTo>
                <a:lnTo>
                  <a:pt x="4453127" y="256544"/>
                </a:lnTo>
                <a:lnTo>
                  <a:pt x="4451109" y="270832"/>
                </a:lnTo>
                <a:lnTo>
                  <a:pt x="4425383" y="302127"/>
                </a:lnTo>
                <a:lnTo>
                  <a:pt x="51303" y="307847"/>
                </a:lnTo>
                <a:lnTo>
                  <a:pt x="37020" y="305830"/>
                </a:lnTo>
                <a:lnTo>
                  <a:pt x="5724" y="280105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50669" y="5388937"/>
            <a:ext cx="412877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onnection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z="15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peripher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75154" y="5807203"/>
            <a:ext cx="2769235" cy="835660"/>
          </a:xfrm>
          <a:custGeom>
            <a:avLst/>
            <a:gdLst/>
            <a:ahLst/>
            <a:cxnLst/>
            <a:rect l="l" t="t" r="r" b="b"/>
            <a:pathLst>
              <a:path w="2769235" h="835659">
                <a:moveTo>
                  <a:pt x="2629905" y="0"/>
                </a:moveTo>
                <a:lnTo>
                  <a:pt x="131803" y="193"/>
                </a:lnTo>
                <a:lnTo>
                  <a:pt x="89906" y="8983"/>
                </a:lnTo>
                <a:lnTo>
                  <a:pt x="53695" y="29356"/>
                </a:lnTo>
                <a:lnTo>
                  <a:pt x="25252" y="59233"/>
                </a:lnTo>
                <a:lnTo>
                  <a:pt x="6660" y="96539"/>
                </a:lnTo>
                <a:lnTo>
                  <a:pt x="0" y="139196"/>
                </a:lnTo>
                <a:lnTo>
                  <a:pt x="193" y="703352"/>
                </a:lnTo>
                <a:lnTo>
                  <a:pt x="8987" y="745260"/>
                </a:lnTo>
                <a:lnTo>
                  <a:pt x="29367" y="781471"/>
                </a:lnTo>
                <a:lnTo>
                  <a:pt x="59249" y="809909"/>
                </a:lnTo>
                <a:lnTo>
                  <a:pt x="96553" y="828495"/>
                </a:lnTo>
                <a:lnTo>
                  <a:pt x="139196" y="835151"/>
                </a:lnTo>
                <a:lnTo>
                  <a:pt x="2637303" y="834958"/>
                </a:lnTo>
                <a:lnTo>
                  <a:pt x="2679198" y="826167"/>
                </a:lnTo>
                <a:lnTo>
                  <a:pt x="2715409" y="805793"/>
                </a:lnTo>
                <a:lnTo>
                  <a:pt x="2743853" y="775916"/>
                </a:lnTo>
                <a:lnTo>
                  <a:pt x="2762447" y="738611"/>
                </a:lnTo>
                <a:lnTo>
                  <a:pt x="2769107" y="695955"/>
                </a:lnTo>
                <a:lnTo>
                  <a:pt x="2768914" y="131795"/>
                </a:lnTo>
                <a:lnTo>
                  <a:pt x="2760117" y="89887"/>
                </a:lnTo>
                <a:lnTo>
                  <a:pt x="2739735" y="53677"/>
                </a:lnTo>
                <a:lnTo>
                  <a:pt x="2709851" y="25241"/>
                </a:lnTo>
                <a:lnTo>
                  <a:pt x="2672546" y="6656"/>
                </a:lnTo>
                <a:lnTo>
                  <a:pt x="2629905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75154" y="5807203"/>
            <a:ext cx="2769235" cy="835660"/>
          </a:xfrm>
          <a:custGeom>
            <a:avLst/>
            <a:gdLst/>
            <a:ahLst/>
            <a:cxnLst/>
            <a:rect l="l" t="t" r="r" b="b"/>
            <a:pathLst>
              <a:path w="2769235" h="835659">
                <a:moveTo>
                  <a:pt x="0" y="139196"/>
                </a:moveTo>
                <a:lnTo>
                  <a:pt x="6660" y="96539"/>
                </a:lnTo>
                <a:lnTo>
                  <a:pt x="25252" y="59233"/>
                </a:lnTo>
                <a:lnTo>
                  <a:pt x="53695" y="29356"/>
                </a:lnTo>
                <a:lnTo>
                  <a:pt x="89906" y="8983"/>
                </a:lnTo>
                <a:lnTo>
                  <a:pt x="131803" y="193"/>
                </a:lnTo>
                <a:lnTo>
                  <a:pt x="2629905" y="0"/>
                </a:lnTo>
                <a:lnTo>
                  <a:pt x="2644583" y="765"/>
                </a:lnTo>
                <a:lnTo>
                  <a:pt x="2685677" y="11628"/>
                </a:lnTo>
                <a:lnTo>
                  <a:pt x="2720739" y="33728"/>
                </a:lnTo>
                <a:lnTo>
                  <a:pt x="2747688" y="64986"/>
                </a:lnTo>
                <a:lnTo>
                  <a:pt x="2764440" y="103326"/>
                </a:lnTo>
                <a:lnTo>
                  <a:pt x="2769107" y="695955"/>
                </a:lnTo>
                <a:lnTo>
                  <a:pt x="2768342" y="710640"/>
                </a:lnTo>
                <a:lnTo>
                  <a:pt x="2757472" y="751743"/>
                </a:lnTo>
                <a:lnTo>
                  <a:pt x="2735363" y="786803"/>
                </a:lnTo>
                <a:lnTo>
                  <a:pt x="2704099" y="813743"/>
                </a:lnTo>
                <a:lnTo>
                  <a:pt x="2665762" y="830487"/>
                </a:lnTo>
                <a:lnTo>
                  <a:pt x="139196" y="835151"/>
                </a:lnTo>
                <a:lnTo>
                  <a:pt x="124517" y="834386"/>
                </a:lnTo>
                <a:lnTo>
                  <a:pt x="83422" y="823522"/>
                </a:lnTo>
                <a:lnTo>
                  <a:pt x="48361" y="801422"/>
                </a:lnTo>
                <a:lnTo>
                  <a:pt x="21415" y="770162"/>
                </a:lnTo>
                <a:lnTo>
                  <a:pt x="4666" y="731821"/>
                </a:lnTo>
                <a:lnTo>
                  <a:pt x="0" y="139196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7606" y="1431988"/>
            <a:ext cx="1099248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algn="just">
              <a:spcBef>
                <a:spcPts val="1160"/>
              </a:spcBef>
            </a:pPr>
            <a:r>
              <a:rPr spc="-5" dirty="0" smtClean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spc="-11" dirty="0" smtClean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 smtClean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pc="145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structu</a:t>
            </a:r>
            <a:r>
              <a:rPr spc="-2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fin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1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1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1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ver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hea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pc="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1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31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1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1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comm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1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par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1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mb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ers.</a:t>
            </a:r>
            <a:r>
              <a:rPr spc="1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When</a:t>
            </a:r>
            <a:r>
              <a:rPr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they</a:t>
            </a:r>
            <a:r>
              <a:rPr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par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1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mb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ot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0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pc="10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structur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pc="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tens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pc="1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file</a:t>
            </a:r>
            <a:r>
              <a:rPr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ch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rt</a:t>
            </a:r>
            <a:r>
              <a:rPr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nu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be</a:t>
            </a:r>
            <a:r>
              <a:rPr spc="-1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68839" y="5919577"/>
            <a:ext cx="4269740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5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3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921669">
              <a:spcBef>
                <a:spcPts val="155"/>
              </a:spcBef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5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immi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configur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500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5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265"/>
              </a:spcBef>
            </a:pPr>
            <a:r>
              <a:rPr sz="1200" spc="-5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mm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lue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7606" y="2407209"/>
            <a:ext cx="389953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2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nf</a:t>
            </a:r>
            <a:r>
              <a:rPr spc="-1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2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ef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99110" indent="-286408">
              <a:buFont typeface="Arial"/>
              <a:buChar char="•"/>
              <a:tabLst>
                <a:tab pos="299745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_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am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pc="-9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pc="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ef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14906" y="5817871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60" h="299085">
                <a:moveTo>
                  <a:pt x="228599" y="0"/>
                </a:moveTo>
                <a:lnTo>
                  <a:pt x="228599" y="74675"/>
                </a:lnTo>
                <a:lnTo>
                  <a:pt x="0" y="74675"/>
                </a:lnTo>
                <a:lnTo>
                  <a:pt x="0" y="224027"/>
                </a:lnTo>
                <a:lnTo>
                  <a:pt x="228599" y="224027"/>
                </a:lnTo>
                <a:lnTo>
                  <a:pt x="228599" y="298703"/>
                </a:lnTo>
                <a:lnTo>
                  <a:pt x="377951" y="149351"/>
                </a:lnTo>
                <a:lnTo>
                  <a:pt x="228599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914906" y="5817871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60" h="299085">
                <a:moveTo>
                  <a:pt x="0" y="74675"/>
                </a:moveTo>
                <a:lnTo>
                  <a:pt x="228599" y="74675"/>
                </a:lnTo>
                <a:lnTo>
                  <a:pt x="228599" y="0"/>
                </a:lnTo>
                <a:lnTo>
                  <a:pt x="377951" y="149351"/>
                </a:lnTo>
                <a:lnTo>
                  <a:pt x="228599" y="298703"/>
                </a:lnTo>
                <a:lnTo>
                  <a:pt x="228599" y="224027"/>
                </a:lnTo>
                <a:lnTo>
                  <a:pt x="0" y="224027"/>
                </a:lnTo>
                <a:lnTo>
                  <a:pt x="0" y="74675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0633" y="5813298"/>
            <a:ext cx="1414780" cy="372110"/>
          </a:xfrm>
          <a:custGeom>
            <a:avLst/>
            <a:gdLst/>
            <a:ahLst/>
            <a:cxnLst/>
            <a:rect l="l" t="t" r="r" b="b"/>
            <a:pathLst>
              <a:path w="1414780" h="372110">
                <a:moveTo>
                  <a:pt x="1352300" y="0"/>
                </a:moveTo>
                <a:lnTo>
                  <a:pt x="48947" y="1371"/>
                </a:lnTo>
                <a:lnTo>
                  <a:pt x="13985" y="22758"/>
                </a:lnTo>
                <a:lnTo>
                  <a:pt x="0" y="61971"/>
                </a:lnTo>
                <a:lnTo>
                  <a:pt x="1371" y="322908"/>
                </a:lnTo>
                <a:lnTo>
                  <a:pt x="22758" y="357870"/>
                </a:lnTo>
                <a:lnTo>
                  <a:pt x="61971" y="371855"/>
                </a:lnTo>
                <a:lnTo>
                  <a:pt x="1365344" y="370484"/>
                </a:lnTo>
                <a:lnTo>
                  <a:pt x="1400308" y="349097"/>
                </a:lnTo>
                <a:lnTo>
                  <a:pt x="1414271" y="309884"/>
                </a:lnTo>
                <a:lnTo>
                  <a:pt x="1412903" y="48947"/>
                </a:lnTo>
                <a:lnTo>
                  <a:pt x="1391542" y="13985"/>
                </a:lnTo>
                <a:lnTo>
                  <a:pt x="1352300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00633" y="5813298"/>
            <a:ext cx="1414780" cy="372110"/>
          </a:xfrm>
          <a:custGeom>
            <a:avLst/>
            <a:gdLst/>
            <a:ahLst/>
            <a:cxnLst/>
            <a:rect l="l" t="t" r="r" b="b"/>
            <a:pathLst>
              <a:path w="1414780" h="372110">
                <a:moveTo>
                  <a:pt x="0" y="61971"/>
                </a:moveTo>
                <a:lnTo>
                  <a:pt x="13985" y="22758"/>
                </a:lnTo>
                <a:lnTo>
                  <a:pt x="48947" y="1371"/>
                </a:lnTo>
                <a:lnTo>
                  <a:pt x="1352300" y="0"/>
                </a:lnTo>
                <a:lnTo>
                  <a:pt x="1366726" y="1683"/>
                </a:lnTo>
                <a:lnTo>
                  <a:pt x="1401162" y="23827"/>
                </a:lnTo>
                <a:lnTo>
                  <a:pt x="1414271" y="309884"/>
                </a:lnTo>
                <a:lnTo>
                  <a:pt x="1412592" y="324288"/>
                </a:lnTo>
                <a:lnTo>
                  <a:pt x="1390474" y="358725"/>
                </a:lnTo>
                <a:lnTo>
                  <a:pt x="61971" y="371855"/>
                </a:lnTo>
                <a:lnTo>
                  <a:pt x="47567" y="370172"/>
                </a:lnTo>
                <a:lnTo>
                  <a:pt x="13130" y="348028"/>
                </a:lnTo>
                <a:lnTo>
                  <a:pt x="0" y="61971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907286" y="6284214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229361" y="0"/>
                </a:moveTo>
                <a:lnTo>
                  <a:pt x="229361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29361" y="222884"/>
                </a:lnTo>
                <a:lnTo>
                  <a:pt x="229361" y="297179"/>
                </a:lnTo>
                <a:lnTo>
                  <a:pt x="377951" y="148589"/>
                </a:lnTo>
                <a:lnTo>
                  <a:pt x="22936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907286" y="6284214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60" h="297179">
                <a:moveTo>
                  <a:pt x="0" y="74294"/>
                </a:moveTo>
                <a:lnTo>
                  <a:pt x="229361" y="74294"/>
                </a:lnTo>
                <a:lnTo>
                  <a:pt x="229361" y="0"/>
                </a:lnTo>
                <a:lnTo>
                  <a:pt x="377951" y="148589"/>
                </a:lnTo>
                <a:lnTo>
                  <a:pt x="229361" y="297179"/>
                </a:lnTo>
                <a:lnTo>
                  <a:pt x="229361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93013" y="6278117"/>
            <a:ext cx="1414780" cy="372110"/>
          </a:xfrm>
          <a:custGeom>
            <a:avLst/>
            <a:gdLst/>
            <a:ahLst/>
            <a:cxnLst/>
            <a:rect l="l" t="t" r="r" b="b"/>
            <a:pathLst>
              <a:path w="1414780" h="372109">
                <a:moveTo>
                  <a:pt x="1352300" y="0"/>
                </a:moveTo>
                <a:lnTo>
                  <a:pt x="48947" y="1371"/>
                </a:lnTo>
                <a:lnTo>
                  <a:pt x="13985" y="22758"/>
                </a:lnTo>
                <a:lnTo>
                  <a:pt x="0" y="61971"/>
                </a:lnTo>
                <a:lnTo>
                  <a:pt x="1371" y="322907"/>
                </a:lnTo>
                <a:lnTo>
                  <a:pt x="22758" y="357869"/>
                </a:lnTo>
                <a:lnTo>
                  <a:pt x="61971" y="371855"/>
                </a:lnTo>
                <a:lnTo>
                  <a:pt x="1365344" y="370484"/>
                </a:lnTo>
                <a:lnTo>
                  <a:pt x="1400308" y="349096"/>
                </a:lnTo>
                <a:lnTo>
                  <a:pt x="1414271" y="309884"/>
                </a:lnTo>
                <a:lnTo>
                  <a:pt x="1412903" y="48947"/>
                </a:lnTo>
                <a:lnTo>
                  <a:pt x="1391542" y="13985"/>
                </a:lnTo>
                <a:lnTo>
                  <a:pt x="1352300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93013" y="6278117"/>
            <a:ext cx="1414780" cy="372110"/>
          </a:xfrm>
          <a:custGeom>
            <a:avLst/>
            <a:gdLst/>
            <a:ahLst/>
            <a:cxnLst/>
            <a:rect l="l" t="t" r="r" b="b"/>
            <a:pathLst>
              <a:path w="1414780" h="372109">
                <a:moveTo>
                  <a:pt x="0" y="61971"/>
                </a:moveTo>
                <a:lnTo>
                  <a:pt x="13985" y="22758"/>
                </a:lnTo>
                <a:lnTo>
                  <a:pt x="48947" y="1371"/>
                </a:lnTo>
                <a:lnTo>
                  <a:pt x="1352300" y="0"/>
                </a:lnTo>
                <a:lnTo>
                  <a:pt x="1366726" y="1683"/>
                </a:lnTo>
                <a:lnTo>
                  <a:pt x="1401162" y="23827"/>
                </a:lnTo>
                <a:lnTo>
                  <a:pt x="1414271" y="309884"/>
                </a:lnTo>
                <a:lnTo>
                  <a:pt x="1412592" y="324287"/>
                </a:lnTo>
                <a:lnTo>
                  <a:pt x="1390474" y="358724"/>
                </a:lnTo>
                <a:lnTo>
                  <a:pt x="61971" y="371855"/>
                </a:lnTo>
                <a:lnTo>
                  <a:pt x="47567" y="370172"/>
                </a:lnTo>
                <a:lnTo>
                  <a:pt x="13130" y="348028"/>
                </a:lnTo>
                <a:lnTo>
                  <a:pt x="0" y="61971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51342" y="4197859"/>
            <a:ext cx="379730" cy="299084"/>
          </a:xfrm>
          <a:custGeom>
            <a:avLst/>
            <a:gdLst/>
            <a:ahLst/>
            <a:cxnLst/>
            <a:rect l="l" t="t" r="r" b="b"/>
            <a:pathLst>
              <a:path w="379729" h="299085">
                <a:moveTo>
                  <a:pt x="230123" y="0"/>
                </a:moveTo>
                <a:lnTo>
                  <a:pt x="230123" y="74675"/>
                </a:lnTo>
                <a:lnTo>
                  <a:pt x="0" y="74675"/>
                </a:lnTo>
                <a:lnTo>
                  <a:pt x="0" y="224027"/>
                </a:lnTo>
                <a:lnTo>
                  <a:pt x="230123" y="224027"/>
                </a:lnTo>
                <a:lnTo>
                  <a:pt x="230123" y="298703"/>
                </a:lnTo>
                <a:lnTo>
                  <a:pt x="379475" y="149351"/>
                </a:lnTo>
                <a:lnTo>
                  <a:pt x="230123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51342" y="4197859"/>
            <a:ext cx="379730" cy="299084"/>
          </a:xfrm>
          <a:custGeom>
            <a:avLst/>
            <a:gdLst/>
            <a:ahLst/>
            <a:cxnLst/>
            <a:rect l="l" t="t" r="r" b="b"/>
            <a:pathLst>
              <a:path w="379729" h="299085">
                <a:moveTo>
                  <a:pt x="0" y="74675"/>
                </a:moveTo>
                <a:lnTo>
                  <a:pt x="230123" y="74675"/>
                </a:lnTo>
                <a:lnTo>
                  <a:pt x="230123" y="0"/>
                </a:lnTo>
                <a:lnTo>
                  <a:pt x="379475" y="149351"/>
                </a:lnTo>
                <a:lnTo>
                  <a:pt x="230123" y="298703"/>
                </a:lnTo>
                <a:lnTo>
                  <a:pt x="230123" y="224027"/>
                </a:lnTo>
                <a:lnTo>
                  <a:pt x="0" y="224027"/>
                </a:lnTo>
                <a:lnTo>
                  <a:pt x="0" y="74675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468106" y="4629151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59" h="297179">
                <a:moveTo>
                  <a:pt x="229361" y="0"/>
                </a:moveTo>
                <a:lnTo>
                  <a:pt x="229361" y="74294"/>
                </a:lnTo>
                <a:lnTo>
                  <a:pt x="0" y="74294"/>
                </a:lnTo>
                <a:lnTo>
                  <a:pt x="0" y="222884"/>
                </a:lnTo>
                <a:lnTo>
                  <a:pt x="229361" y="222884"/>
                </a:lnTo>
                <a:lnTo>
                  <a:pt x="229361" y="297179"/>
                </a:lnTo>
                <a:lnTo>
                  <a:pt x="377951" y="148589"/>
                </a:lnTo>
                <a:lnTo>
                  <a:pt x="229361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468106" y="4629151"/>
            <a:ext cx="378459" cy="297179"/>
          </a:xfrm>
          <a:custGeom>
            <a:avLst/>
            <a:gdLst/>
            <a:ahLst/>
            <a:cxnLst/>
            <a:rect l="l" t="t" r="r" b="b"/>
            <a:pathLst>
              <a:path w="378459" h="297179">
                <a:moveTo>
                  <a:pt x="0" y="74294"/>
                </a:moveTo>
                <a:lnTo>
                  <a:pt x="229361" y="74294"/>
                </a:lnTo>
                <a:lnTo>
                  <a:pt x="229361" y="0"/>
                </a:lnTo>
                <a:lnTo>
                  <a:pt x="377951" y="148589"/>
                </a:lnTo>
                <a:lnTo>
                  <a:pt x="229361" y="297179"/>
                </a:lnTo>
                <a:lnTo>
                  <a:pt x="229361" y="222884"/>
                </a:lnTo>
                <a:lnTo>
                  <a:pt x="0" y="222884"/>
                </a:lnTo>
                <a:lnTo>
                  <a:pt x="0" y="74294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472679" y="5045203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59" h="299085">
                <a:moveTo>
                  <a:pt x="228599" y="0"/>
                </a:moveTo>
                <a:lnTo>
                  <a:pt x="228599" y="74675"/>
                </a:lnTo>
                <a:lnTo>
                  <a:pt x="0" y="74675"/>
                </a:lnTo>
                <a:lnTo>
                  <a:pt x="0" y="224027"/>
                </a:lnTo>
                <a:lnTo>
                  <a:pt x="228599" y="224027"/>
                </a:lnTo>
                <a:lnTo>
                  <a:pt x="228599" y="298703"/>
                </a:lnTo>
                <a:lnTo>
                  <a:pt x="377951" y="149351"/>
                </a:lnTo>
                <a:lnTo>
                  <a:pt x="228599" y="0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72679" y="5045203"/>
            <a:ext cx="378459" cy="299084"/>
          </a:xfrm>
          <a:custGeom>
            <a:avLst/>
            <a:gdLst/>
            <a:ahLst/>
            <a:cxnLst/>
            <a:rect l="l" t="t" r="r" b="b"/>
            <a:pathLst>
              <a:path w="378459" h="299085">
                <a:moveTo>
                  <a:pt x="0" y="74675"/>
                </a:moveTo>
                <a:lnTo>
                  <a:pt x="228599" y="74675"/>
                </a:lnTo>
                <a:lnTo>
                  <a:pt x="228599" y="0"/>
                </a:lnTo>
                <a:lnTo>
                  <a:pt x="377951" y="149351"/>
                </a:lnTo>
                <a:lnTo>
                  <a:pt x="228599" y="298703"/>
                </a:lnTo>
                <a:lnTo>
                  <a:pt x="228599" y="224027"/>
                </a:lnTo>
                <a:lnTo>
                  <a:pt x="0" y="224027"/>
                </a:lnTo>
                <a:lnTo>
                  <a:pt x="0" y="74675"/>
                </a:lnTo>
                <a:close/>
              </a:path>
            </a:pathLst>
          </a:custGeom>
          <a:ln w="25907">
            <a:solidFill>
              <a:srgbClr val="9A005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96633" y="3577591"/>
            <a:ext cx="2406650" cy="408940"/>
          </a:xfrm>
          <a:custGeom>
            <a:avLst/>
            <a:gdLst/>
            <a:ahLst/>
            <a:cxnLst/>
            <a:rect l="l" t="t" r="r" b="b"/>
            <a:pathLst>
              <a:path w="2406650" h="408939">
                <a:moveTo>
                  <a:pt x="2338334" y="0"/>
                </a:moveTo>
                <a:lnTo>
                  <a:pt x="59582" y="523"/>
                </a:lnTo>
                <a:lnTo>
                  <a:pt x="22033" y="17929"/>
                </a:lnTo>
                <a:lnTo>
                  <a:pt x="1538" y="53610"/>
                </a:lnTo>
                <a:lnTo>
                  <a:pt x="0" y="68061"/>
                </a:lnTo>
                <a:lnTo>
                  <a:pt x="523" y="348849"/>
                </a:lnTo>
                <a:lnTo>
                  <a:pt x="17930" y="386399"/>
                </a:lnTo>
                <a:lnTo>
                  <a:pt x="53611" y="406893"/>
                </a:lnTo>
                <a:lnTo>
                  <a:pt x="68061" y="408431"/>
                </a:lnTo>
                <a:lnTo>
                  <a:pt x="2346817" y="407908"/>
                </a:lnTo>
                <a:lnTo>
                  <a:pt x="2384364" y="390500"/>
                </a:lnTo>
                <a:lnTo>
                  <a:pt x="2404857" y="354816"/>
                </a:lnTo>
                <a:lnTo>
                  <a:pt x="2406395" y="340364"/>
                </a:lnTo>
                <a:lnTo>
                  <a:pt x="2405872" y="59582"/>
                </a:lnTo>
                <a:lnTo>
                  <a:pt x="2388466" y="22033"/>
                </a:lnTo>
                <a:lnTo>
                  <a:pt x="2352785" y="1538"/>
                </a:lnTo>
                <a:lnTo>
                  <a:pt x="2338334" y="0"/>
                </a:lnTo>
                <a:close/>
              </a:path>
            </a:pathLst>
          </a:custGeom>
          <a:solidFill>
            <a:srgbClr val="12225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596633" y="3577591"/>
            <a:ext cx="2406650" cy="408940"/>
          </a:xfrm>
          <a:custGeom>
            <a:avLst/>
            <a:gdLst/>
            <a:ahLst/>
            <a:cxnLst/>
            <a:rect l="l" t="t" r="r" b="b"/>
            <a:pathLst>
              <a:path w="2406650" h="408939">
                <a:moveTo>
                  <a:pt x="0" y="68061"/>
                </a:moveTo>
                <a:lnTo>
                  <a:pt x="12876" y="28222"/>
                </a:lnTo>
                <a:lnTo>
                  <a:pt x="45708" y="3757"/>
                </a:lnTo>
                <a:lnTo>
                  <a:pt x="2338334" y="0"/>
                </a:lnTo>
                <a:lnTo>
                  <a:pt x="2352785" y="1538"/>
                </a:lnTo>
                <a:lnTo>
                  <a:pt x="2388466" y="22033"/>
                </a:lnTo>
                <a:lnTo>
                  <a:pt x="2405872" y="59582"/>
                </a:lnTo>
                <a:lnTo>
                  <a:pt x="2406395" y="340364"/>
                </a:lnTo>
                <a:lnTo>
                  <a:pt x="2404857" y="354816"/>
                </a:lnTo>
                <a:lnTo>
                  <a:pt x="2384364" y="390500"/>
                </a:lnTo>
                <a:lnTo>
                  <a:pt x="2346817" y="407908"/>
                </a:lnTo>
                <a:lnTo>
                  <a:pt x="68061" y="408431"/>
                </a:lnTo>
                <a:lnTo>
                  <a:pt x="53611" y="406893"/>
                </a:lnTo>
                <a:lnTo>
                  <a:pt x="17930" y="386399"/>
                </a:lnTo>
                <a:lnTo>
                  <a:pt x="523" y="348849"/>
                </a:lnTo>
                <a:lnTo>
                  <a:pt x="0" y="68061"/>
                </a:lnTo>
                <a:close/>
              </a:path>
            </a:pathLst>
          </a:custGeom>
          <a:ln w="25907">
            <a:solidFill>
              <a:srgbClr val="0A164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29481" y="3610686"/>
            <a:ext cx="213804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8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3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-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structu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lnSpc>
                <a:spcPts val="1385"/>
              </a:lnSpc>
            </a:pP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DA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_S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An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H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ol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dC</a:t>
            </a:r>
            <a:r>
              <a:rPr sz="1200" spc="11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nf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053834" y="4197859"/>
            <a:ext cx="1397635" cy="307975"/>
          </a:xfrm>
          <a:custGeom>
            <a:avLst/>
            <a:gdLst/>
            <a:ahLst/>
            <a:cxnLst/>
            <a:rect l="l" t="t" r="r" b="b"/>
            <a:pathLst>
              <a:path w="1397634" h="307975">
                <a:moveTo>
                  <a:pt x="1346210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1356523" y="306808"/>
                </a:lnTo>
                <a:lnTo>
                  <a:pt x="1389814" y="283566"/>
                </a:lnTo>
                <a:lnTo>
                  <a:pt x="1397507" y="256544"/>
                </a:lnTo>
                <a:lnTo>
                  <a:pt x="1396469" y="40990"/>
                </a:lnTo>
                <a:lnTo>
                  <a:pt x="1373231" y="7695"/>
                </a:lnTo>
                <a:lnTo>
                  <a:pt x="1346210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053834" y="4197859"/>
            <a:ext cx="1397635" cy="307975"/>
          </a:xfrm>
          <a:custGeom>
            <a:avLst/>
            <a:gdLst/>
            <a:ahLst/>
            <a:cxnLst/>
            <a:rect l="l" t="t" r="r" b="b"/>
            <a:pathLst>
              <a:path w="1397634" h="307975">
                <a:moveTo>
                  <a:pt x="0" y="51303"/>
                </a:moveTo>
                <a:lnTo>
                  <a:pt x="16458" y="13660"/>
                </a:lnTo>
                <a:lnTo>
                  <a:pt x="1346210" y="0"/>
                </a:lnTo>
                <a:lnTo>
                  <a:pt x="1360495" y="2018"/>
                </a:lnTo>
                <a:lnTo>
                  <a:pt x="1391786" y="27750"/>
                </a:lnTo>
                <a:lnTo>
                  <a:pt x="1397507" y="256544"/>
                </a:lnTo>
                <a:lnTo>
                  <a:pt x="1395489" y="270828"/>
                </a:lnTo>
                <a:lnTo>
                  <a:pt x="1369763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315968" y="4272483"/>
            <a:ext cx="87439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11" dirty="0">
                <a:solidFill>
                  <a:srgbClr val="FFFFFF"/>
                </a:solidFill>
                <a:latin typeface="Arial"/>
                <a:cs typeface="Arial"/>
              </a:rPr>
              <a:t>Sa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38592" y="4620005"/>
            <a:ext cx="1430020" cy="306704"/>
          </a:xfrm>
          <a:custGeom>
            <a:avLst/>
            <a:gdLst/>
            <a:ahLst/>
            <a:cxnLst/>
            <a:rect l="l" t="t" r="r" b="b"/>
            <a:pathLst>
              <a:path w="1430020" h="306704">
                <a:moveTo>
                  <a:pt x="1378457" y="0"/>
                </a:moveTo>
                <a:lnTo>
                  <a:pt x="41123" y="965"/>
                </a:lnTo>
                <a:lnTo>
                  <a:pt x="7724" y="24041"/>
                </a:lnTo>
                <a:lnTo>
                  <a:pt x="0" y="51053"/>
                </a:lnTo>
                <a:lnTo>
                  <a:pt x="965" y="265200"/>
                </a:lnTo>
                <a:lnTo>
                  <a:pt x="24041" y="298599"/>
                </a:lnTo>
                <a:lnTo>
                  <a:pt x="51053" y="306323"/>
                </a:lnTo>
                <a:lnTo>
                  <a:pt x="1388388" y="305358"/>
                </a:lnTo>
                <a:lnTo>
                  <a:pt x="1421787" y="282282"/>
                </a:lnTo>
                <a:lnTo>
                  <a:pt x="1429511" y="255269"/>
                </a:lnTo>
                <a:lnTo>
                  <a:pt x="1428546" y="41123"/>
                </a:lnTo>
                <a:lnTo>
                  <a:pt x="1405470" y="7724"/>
                </a:lnTo>
                <a:lnTo>
                  <a:pt x="1378457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038592" y="4620005"/>
            <a:ext cx="1430020" cy="306704"/>
          </a:xfrm>
          <a:custGeom>
            <a:avLst/>
            <a:gdLst/>
            <a:ahLst/>
            <a:cxnLst/>
            <a:rect l="l" t="t" r="r" b="b"/>
            <a:pathLst>
              <a:path w="1430020" h="306704">
                <a:moveTo>
                  <a:pt x="0" y="51053"/>
                </a:moveTo>
                <a:lnTo>
                  <a:pt x="16521" y="13451"/>
                </a:lnTo>
                <a:lnTo>
                  <a:pt x="1378457" y="0"/>
                </a:lnTo>
                <a:lnTo>
                  <a:pt x="1392745" y="2026"/>
                </a:lnTo>
                <a:lnTo>
                  <a:pt x="1423942" y="27845"/>
                </a:lnTo>
                <a:lnTo>
                  <a:pt x="1429511" y="255269"/>
                </a:lnTo>
                <a:lnTo>
                  <a:pt x="1427485" y="269557"/>
                </a:lnTo>
                <a:lnTo>
                  <a:pt x="1401666" y="300755"/>
                </a:lnTo>
                <a:lnTo>
                  <a:pt x="51053" y="306323"/>
                </a:lnTo>
                <a:lnTo>
                  <a:pt x="36766" y="304297"/>
                </a:lnTo>
                <a:lnTo>
                  <a:pt x="5568" y="278478"/>
                </a:lnTo>
                <a:lnTo>
                  <a:pt x="0" y="5105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18964" y="4693997"/>
            <a:ext cx="6680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Hol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053832" y="5039106"/>
            <a:ext cx="1414780" cy="307975"/>
          </a:xfrm>
          <a:custGeom>
            <a:avLst/>
            <a:gdLst/>
            <a:ahLst/>
            <a:cxnLst/>
            <a:rect l="l" t="t" r="r" b="b"/>
            <a:pathLst>
              <a:path w="1414779" h="307975">
                <a:moveTo>
                  <a:pt x="1362974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1373287" y="306808"/>
                </a:lnTo>
                <a:lnTo>
                  <a:pt x="1406578" y="283566"/>
                </a:lnTo>
                <a:lnTo>
                  <a:pt x="1414271" y="256544"/>
                </a:lnTo>
                <a:lnTo>
                  <a:pt x="1413233" y="40990"/>
                </a:lnTo>
                <a:lnTo>
                  <a:pt x="1389995" y="7695"/>
                </a:lnTo>
                <a:lnTo>
                  <a:pt x="1362974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053832" y="5039106"/>
            <a:ext cx="1414780" cy="307975"/>
          </a:xfrm>
          <a:custGeom>
            <a:avLst/>
            <a:gdLst/>
            <a:ahLst/>
            <a:cxnLst/>
            <a:rect l="l" t="t" r="r" b="b"/>
            <a:pathLst>
              <a:path w="1414779" h="307975">
                <a:moveTo>
                  <a:pt x="0" y="51303"/>
                </a:moveTo>
                <a:lnTo>
                  <a:pt x="16458" y="13660"/>
                </a:lnTo>
                <a:lnTo>
                  <a:pt x="1362974" y="0"/>
                </a:lnTo>
                <a:lnTo>
                  <a:pt x="1377259" y="2018"/>
                </a:lnTo>
                <a:lnTo>
                  <a:pt x="1408550" y="27750"/>
                </a:lnTo>
                <a:lnTo>
                  <a:pt x="1414271" y="256544"/>
                </a:lnTo>
                <a:lnTo>
                  <a:pt x="1412253" y="270828"/>
                </a:lnTo>
                <a:lnTo>
                  <a:pt x="1386527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316222" y="5113986"/>
            <a:ext cx="889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resh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935973" y="4178046"/>
            <a:ext cx="3110865" cy="307975"/>
          </a:xfrm>
          <a:custGeom>
            <a:avLst/>
            <a:gdLst/>
            <a:ahLst/>
            <a:cxnLst/>
            <a:rect l="l" t="t" r="r" b="b"/>
            <a:pathLst>
              <a:path w="3110865" h="307975">
                <a:moveTo>
                  <a:pt x="3059186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3069499" y="306808"/>
                </a:lnTo>
                <a:lnTo>
                  <a:pt x="3102790" y="283566"/>
                </a:lnTo>
                <a:lnTo>
                  <a:pt x="3110483" y="256544"/>
                </a:lnTo>
                <a:lnTo>
                  <a:pt x="3109445" y="40990"/>
                </a:lnTo>
                <a:lnTo>
                  <a:pt x="3086207" y="7695"/>
                </a:lnTo>
                <a:lnTo>
                  <a:pt x="3059186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935973" y="4178046"/>
            <a:ext cx="3110865" cy="307975"/>
          </a:xfrm>
          <a:custGeom>
            <a:avLst/>
            <a:gdLst/>
            <a:ahLst/>
            <a:cxnLst/>
            <a:rect l="l" t="t" r="r" b="b"/>
            <a:pathLst>
              <a:path w="3110865" h="307975">
                <a:moveTo>
                  <a:pt x="0" y="51303"/>
                </a:moveTo>
                <a:lnTo>
                  <a:pt x="16458" y="13660"/>
                </a:lnTo>
                <a:lnTo>
                  <a:pt x="3059186" y="0"/>
                </a:lnTo>
                <a:lnTo>
                  <a:pt x="3073471" y="2018"/>
                </a:lnTo>
                <a:lnTo>
                  <a:pt x="3104762" y="27750"/>
                </a:lnTo>
                <a:lnTo>
                  <a:pt x="3110483" y="256544"/>
                </a:lnTo>
                <a:lnTo>
                  <a:pt x="3108465" y="270828"/>
                </a:lnTo>
                <a:lnTo>
                  <a:pt x="3082739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067936" y="4236659"/>
            <a:ext cx="284416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amp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943594" y="4616959"/>
            <a:ext cx="3027044" cy="307975"/>
          </a:xfrm>
          <a:custGeom>
            <a:avLst/>
            <a:gdLst/>
            <a:ahLst/>
            <a:cxnLst/>
            <a:rect l="l" t="t" r="r" b="b"/>
            <a:pathLst>
              <a:path w="3027045" h="307975">
                <a:moveTo>
                  <a:pt x="2975366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2985679" y="306808"/>
                </a:lnTo>
                <a:lnTo>
                  <a:pt x="3018970" y="283566"/>
                </a:lnTo>
                <a:lnTo>
                  <a:pt x="3026663" y="256544"/>
                </a:lnTo>
                <a:lnTo>
                  <a:pt x="3025625" y="40990"/>
                </a:lnTo>
                <a:lnTo>
                  <a:pt x="3002387" y="7695"/>
                </a:lnTo>
                <a:lnTo>
                  <a:pt x="2975366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943594" y="4616959"/>
            <a:ext cx="3027044" cy="307975"/>
          </a:xfrm>
          <a:custGeom>
            <a:avLst/>
            <a:gdLst/>
            <a:ahLst/>
            <a:cxnLst/>
            <a:rect l="l" t="t" r="r" b="b"/>
            <a:pathLst>
              <a:path w="3027045" h="307975">
                <a:moveTo>
                  <a:pt x="0" y="51303"/>
                </a:moveTo>
                <a:lnTo>
                  <a:pt x="16458" y="13660"/>
                </a:lnTo>
                <a:lnTo>
                  <a:pt x="2975366" y="0"/>
                </a:lnTo>
                <a:lnTo>
                  <a:pt x="2989651" y="2018"/>
                </a:lnTo>
                <a:lnTo>
                  <a:pt x="3020942" y="27750"/>
                </a:lnTo>
                <a:lnTo>
                  <a:pt x="3026663" y="256544"/>
                </a:lnTo>
                <a:lnTo>
                  <a:pt x="3024645" y="270828"/>
                </a:lnTo>
                <a:lnTo>
                  <a:pt x="2998919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160518" y="4676207"/>
            <a:ext cx="259143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ld</a:t>
            </a:r>
            <a:r>
              <a:rPr sz="15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tim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945117" y="5042154"/>
            <a:ext cx="3101340" cy="307975"/>
          </a:xfrm>
          <a:custGeom>
            <a:avLst/>
            <a:gdLst/>
            <a:ahLst/>
            <a:cxnLst/>
            <a:rect l="l" t="t" r="r" b="b"/>
            <a:pathLst>
              <a:path w="3101340" h="307975">
                <a:moveTo>
                  <a:pt x="3050042" y="0"/>
                </a:moveTo>
                <a:lnTo>
                  <a:pt x="40984" y="1039"/>
                </a:lnTo>
                <a:lnTo>
                  <a:pt x="7693" y="24281"/>
                </a:lnTo>
                <a:lnTo>
                  <a:pt x="0" y="51303"/>
                </a:lnTo>
                <a:lnTo>
                  <a:pt x="1038" y="266857"/>
                </a:lnTo>
                <a:lnTo>
                  <a:pt x="24276" y="300152"/>
                </a:lnTo>
                <a:lnTo>
                  <a:pt x="51297" y="307847"/>
                </a:lnTo>
                <a:lnTo>
                  <a:pt x="3060355" y="306808"/>
                </a:lnTo>
                <a:lnTo>
                  <a:pt x="3093646" y="283566"/>
                </a:lnTo>
                <a:lnTo>
                  <a:pt x="3101339" y="256544"/>
                </a:lnTo>
                <a:lnTo>
                  <a:pt x="3100301" y="40990"/>
                </a:lnTo>
                <a:lnTo>
                  <a:pt x="3077063" y="7695"/>
                </a:lnTo>
                <a:lnTo>
                  <a:pt x="3050042" y="0"/>
                </a:lnTo>
                <a:close/>
              </a:path>
            </a:pathLst>
          </a:custGeom>
          <a:solidFill>
            <a:srgbClr val="BACC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945117" y="5042154"/>
            <a:ext cx="3101340" cy="307975"/>
          </a:xfrm>
          <a:custGeom>
            <a:avLst/>
            <a:gdLst/>
            <a:ahLst/>
            <a:cxnLst/>
            <a:rect l="l" t="t" r="r" b="b"/>
            <a:pathLst>
              <a:path w="3101340" h="307975">
                <a:moveTo>
                  <a:pt x="0" y="51303"/>
                </a:moveTo>
                <a:lnTo>
                  <a:pt x="16458" y="13660"/>
                </a:lnTo>
                <a:lnTo>
                  <a:pt x="3050042" y="0"/>
                </a:lnTo>
                <a:lnTo>
                  <a:pt x="3064327" y="2018"/>
                </a:lnTo>
                <a:lnTo>
                  <a:pt x="3095618" y="27750"/>
                </a:lnTo>
                <a:lnTo>
                  <a:pt x="3101339" y="256544"/>
                </a:lnTo>
                <a:lnTo>
                  <a:pt x="3099321" y="270828"/>
                </a:lnTo>
                <a:lnTo>
                  <a:pt x="3073595" y="302124"/>
                </a:lnTo>
                <a:lnTo>
                  <a:pt x="51297" y="307847"/>
                </a:lnTo>
                <a:lnTo>
                  <a:pt x="37012" y="305829"/>
                </a:lnTo>
                <a:lnTo>
                  <a:pt x="5721" y="280097"/>
                </a:lnTo>
                <a:lnTo>
                  <a:pt x="0" y="51303"/>
                </a:lnTo>
                <a:close/>
              </a:path>
            </a:pathLst>
          </a:custGeom>
          <a:ln w="25907">
            <a:solidFill>
              <a:srgbClr val="8894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060568" y="5101402"/>
            <a:ext cx="2865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sh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5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500" spc="1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channel</a:t>
            </a:r>
            <a:endParaRPr sz="1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92195" y="3701919"/>
            <a:ext cx="950593" cy="617854"/>
          </a:xfrm>
          <a:custGeom>
            <a:avLst/>
            <a:gdLst/>
            <a:ahLst/>
            <a:cxnLst/>
            <a:rect l="l" t="t" r="r" b="b"/>
            <a:pathLst>
              <a:path w="950595" h="617854">
                <a:moveTo>
                  <a:pt x="633740" y="0"/>
                </a:moveTo>
                <a:lnTo>
                  <a:pt x="680069" y="111892"/>
                </a:lnTo>
                <a:lnTo>
                  <a:pt x="0" y="393701"/>
                </a:lnTo>
                <a:lnTo>
                  <a:pt x="92842" y="617479"/>
                </a:lnTo>
                <a:lnTo>
                  <a:pt x="772789" y="335789"/>
                </a:lnTo>
                <a:lnTo>
                  <a:pt x="865591" y="335789"/>
                </a:lnTo>
                <a:lnTo>
                  <a:pt x="950335" y="131073"/>
                </a:lnTo>
                <a:lnTo>
                  <a:pt x="633740" y="0"/>
                </a:lnTo>
                <a:close/>
              </a:path>
              <a:path w="950595" h="617854">
                <a:moveTo>
                  <a:pt x="865591" y="335789"/>
                </a:moveTo>
                <a:lnTo>
                  <a:pt x="772789" y="335789"/>
                </a:lnTo>
                <a:lnTo>
                  <a:pt x="819271" y="447684"/>
                </a:lnTo>
                <a:lnTo>
                  <a:pt x="865591" y="335789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592195" y="3701919"/>
            <a:ext cx="950593" cy="617854"/>
          </a:xfrm>
          <a:custGeom>
            <a:avLst/>
            <a:gdLst/>
            <a:ahLst/>
            <a:cxnLst/>
            <a:rect l="l" t="t" r="r" b="b"/>
            <a:pathLst>
              <a:path w="950595" h="617854">
                <a:moveTo>
                  <a:pt x="0" y="393701"/>
                </a:moveTo>
                <a:lnTo>
                  <a:pt x="680069" y="111892"/>
                </a:lnTo>
                <a:lnTo>
                  <a:pt x="633740" y="0"/>
                </a:lnTo>
                <a:lnTo>
                  <a:pt x="950335" y="131073"/>
                </a:lnTo>
                <a:lnTo>
                  <a:pt x="819271" y="447684"/>
                </a:lnTo>
                <a:lnTo>
                  <a:pt x="772789" y="335789"/>
                </a:lnTo>
                <a:lnTo>
                  <a:pt x="92842" y="617479"/>
                </a:lnTo>
                <a:lnTo>
                  <a:pt x="0" y="393701"/>
                </a:lnTo>
                <a:close/>
              </a:path>
            </a:pathLst>
          </a:custGeom>
          <a:ln w="25399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32303" y="707007"/>
            <a:ext cx="112125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in</a:t>
            </a:r>
            <a:r>
              <a:rPr lang="en-US" sz="3600" spc="-1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ti</a:t>
            </a:r>
            <a:r>
              <a:rPr lang="en-US" sz="3600" spc="-1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lizat</a:t>
            </a:r>
            <a:r>
              <a:rPr lang="en-US" sz="3600" spc="-1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lang="en-US" sz="36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an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lang="en-US" sz="36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conf</a:t>
            </a:r>
            <a:r>
              <a:rPr lang="en-US" sz="3600" spc="-1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lang="en-US" sz="3600" spc="-15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rat</a:t>
            </a:r>
            <a:r>
              <a:rPr lang="en-US" sz="3600" spc="-11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lang="en-US" sz="3600" spc="6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3600" spc="-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lang="en-US" sz="36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lang="en-US" sz="3600" dirty="0">
                <a:solidFill>
                  <a:srgbClr val="39A8DC"/>
                </a:solidFill>
                <a:latin typeface="Arial"/>
                <a:cs typeface="Arial"/>
              </a:rPr>
              <a:t>structures</a:t>
            </a:r>
            <a:endParaRPr lang="en-US" sz="36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0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580" y="2711493"/>
            <a:ext cx="1086675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/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xt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sk</a:t>
            </a:r>
            <a:r>
              <a:rPr sz="2800"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wil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PC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pli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ns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mon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ito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ata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by</a:t>
            </a:r>
            <a:r>
              <a:rPr sz="2800" spc="-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Nu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ve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8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v2.1: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581" y="3667042"/>
            <a:ext cx="10894059" cy="18261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-"/>
              <a:tabLst>
                <a:tab pos="248940" algn="l"/>
              </a:tabLst>
            </a:pP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asynchronously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using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SA</a:t>
            </a:r>
            <a:r>
              <a:rPr sz="2800" spc="-8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z="28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interface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&gt;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nito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min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al</a:t>
            </a:r>
            <a:r>
              <a:rPr sz="28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541065" indent="-236239">
              <a:spcBef>
                <a:spcPts val="790"/>
              </a:spcBef>
              <a:buClr>
                <a:srgbClr val="39A8DC"/>
              </a:buClr>
              <a:buFont typeface="Arial"/>
              <a:buChar char="-"/>
              <a:tabLst>
                <a:tab pos="248940" algn="l"/>
              </a:tabLst>
            </a:pP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us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214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usi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inte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rfa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ce</a:t>
            </a:r>
            <a:r>
              <a:rPr sz="2800" spc="11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&gt;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mo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nito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8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Util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ty</a:t>
            </a:r>
            <a:r>
              <a:rPr sz="2800" spc="-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2263139" cy="2263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52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0764" y="4859385"/>
            <a:ext cx="10418446" cy="109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Complementar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y</a:t>
            </a:r>
            <a:r>
              <a:rPr sz="43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debu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4300" spc="12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20" dirty="0">
                <a:solidFill>
                  <a:srgbClr val="39A8DC"/>
                </a:solidFill>
                <a:latin typeface="Arial"/>
                <a:cs typeface="Arial"/>
              </a:rPr>
              <a:t>tools</a:t>
            </a:r>
            <a:endParaRPr sz="4300">
              <a:solidFill>
                <a:prstClr val="black"/>
              </a:solidFill>
              <a:latin typeface="Arial"/>
              <a:cs typeface="Arial"/>
            </a:endParaRPr>
          </a:p>
          <a:p>
            <a:pPr marL="12701">
              <a:spcBef>
                <a:spcPts val="45"/>
              </a:spcBef>
            </a:pP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Usi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in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()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SWO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USA</a:t>
            </a:r>
            <a:r>
              <a:rPr sz="2800" spc="-8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T2</a:t>
            </a:r>
            <a:r>
              <a:rPr sz="2800" spc="10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to</a:t>
            </a:r>
            <a:r>
              <a:rPr sz="28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se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ata</a:t>
            </a:r>
            <a:r>
              <a:rPr sz="2800" spc="8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US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B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PC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39684" y="935736"/>
            <a:ext cx="2459735" cy="2461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9890" y="72751"/>
            <a:ext cx="2875916" cy="109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300" spc="-31" dirty="0">
                <a:solidFill>
                  <a:srgbClr val="39A8DC"/>
                </a:solidFill>
                <a:latin typeface="Arial"/>
                <a:cs typeface="Arial"/>
              </a:rPr>
              <a:t>Usin</a:t>
            </a:r>
            <a:r>
              <a:rPr sz="4300" spc="-25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4300" spc="12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9A8DC"/>
                </a:solidFill>
                <a:latin typeface="Arial"/>
                <a:cs typeface="Arial"/>
              </a:rPr>
              <a:t>SWO</a:t>
            </a:r>
            <a:endParaRPr sz="4300">
              <a:solidFill>
                <a:prstClr val="black"/>
              </a:solidFill>
              <a:latin typeface="Arial"/>
              <a:cs typeface="Arial"/>
            </a:endParaRPr>
          </a:p>
          <a:p>
            <a:pPr marL="1019894">
              <a:spcBef>
                <a:spcPts val="45"/>
              </a:spcBef>
            </a:pP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in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tro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d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io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22" y="491793"/>
            <a:ext cx="632015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  <a:tab pos="5367463" algn="l"/>
              </a:tabLst>
            </a:pP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most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(e</a:t>
            </a:r>
            <a:r>
              <a:rPr spc="-20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M3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2F0,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0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vic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s)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ral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Instrum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tion</a:t>
            </a:r>
            <a:r>
              <a:rPr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7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race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Macr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Times New Roman"/>
                <a:cs typeface="Times New Roman"/>
              </a:rPr>
              <a:t>	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b="1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b="1" spc="-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b="1" dirty="0">
                <a:solidFill>
                  <a:srgbClr val="001F52"/>
                </a:solidFill>
                <a:latin typeface="Arial"/>
                <a:cs typeface="Arial"/>
              </a:rPr>
              <a:t>M)</a:t>
            </a:r>
            <a:r>
              <a:rPr b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(do</a:t>
            </a:r>
            <a:r>
              <a:rPr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mix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0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7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race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Macr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M)</a:t>
            </a:r>
            <a:r>
              <a:rPr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av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20" y="1721415"/>
            <a:ext cx="6140450" cy="3470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11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us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-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ta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from</a:t>
            </a:r>
            <a:r>
              <a:rPr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/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ov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Wire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Outp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(SWO)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8940" indent="-236239">
              <a:spcBef>
                <a:spcPts val="1120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ssi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ect</a:t>
            </a:r>
            <a:r>
              <a:rPr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b="1" spc="-11" dirty="0">
                <a:solidFill>
                  <a:srgbClr val="001F52"/>
                </a:solidFill>
                <a:latin typeface="Arial"/>
                <a:cs typeface="Arial"/>
              </a:rPr>
              <a:t>prin</a:t>
            </a:r>
            <a:r>
              <a:rPr b="1" dirty="0">
                <a:solidFill>
                  <a:srgbClr val="001F52"/>
                </a:solidFill>
                <a:latin typeface="Arial"/>
                <a:cs typeface="Arial"/>
              </a:rPr>
              <a:t>tf()</a:t>
            </a:r>
            <a:r>
              <a:rPr b="1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us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ral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buClr>
                <a:srgbClr val="39A8DC"/>
              </a:buClr>
              <a:buFont typeface="Arial"/>
              <a:buChar char="•"/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8940" indent="-236239">
              <a:spcBef>
                <a:spcPts val="113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st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is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form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ri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pc="7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debu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buClr>
                <a:srgbClr val="39A8DC"/>
              </a:buClr>
              <a:buFont typeface="Arial"/>
              <a:buChar char="•"/>
            </a:pPr>
            <a:endParaRPr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48940" marR="5081" indent="-236239">
              <a:spcBef>
                <a:spcPts val="113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On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6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EO_</a:t>
            </a:r>
            <a:r>
              <a:rPr lang="pt-BR" spc="-11" dirty="0">
                <a:solidFill>
                  <a:srgbClr val="001F52"/>
                </a:solidFill>
                <a:latin typeface="Arial"/>
                <a:cs typeface="Arial"/>
              </a:rPr>
              <a:t>F401RE</a:t>
            </a:r>
            <a:r>
              <a:rPr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4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l)</a:t>
            </a:r>
            <a:r>
              <a:rPr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(PB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3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cted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(SB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1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5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er</a:t>
            </a:r>
            <a:r>
              <a:rPr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so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tio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ction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q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red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th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01028" y="1277112"/>
            <a:ext cx="5483352" cy="4003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8376" y="1380744"/>
            <a:ext cx="5248656" cy="3796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68101" y="787909"/>
            <a:ext cx="719455" cy="266700"/>
          </a:xfrm>
          <a:custGeom>
            <a:avLst/>
            <a:gdLst/>
            <a:ahLst/>
            <a:cxnLst/>
            <a:rect l="l" t="t" r="r" b="b"/>
            <a:pathLst>
              <a:path w="719454" h="266700">
                <a:moveTo>
                  <a:pt x="0" y="266699"/>
                </a:moveTo>
                <a:lnTo>
                  <a:pt x="719327" y="266699"/>
                </a:lnTo>
                <a:lnTo>
                  <a:pt x="719327" y="0"/>
                </a:lnTo>
                <a:lnTo>
                  <a:pt x="0" y="0"/>
                </a:lnTo>
                <a:lnTo>
                  <a:pt x="0" y="266699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40041" y="820381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90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6" y="56444"/>
            <a:ext cx="1155802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/>
            <a:r>
              <a:rPr sz="3600" spc="-31" dirty="0"/>
              <a:t>Concep</a:t>
            </a:r>
            <a:r>
              <a:rPr sz="3600" spc="-15" dirty="0"/>
              <a:t>t</a:t>
            </a:r>
            <a:r>
              <a:rPr sz="3600" spc="125" dirty="0">
                <a:latin typeface="Times New Roman"/>
                <a:cs typeface="Times New Roman"/>
              </a:rPr>
              <a:t> </a:t>
            </a:r>
            <a:r>
              <a:rPr sz="3600" spc="-31" dirty="0"/>
              <a:t>o</a:t>
            </a:r>
            <a:r>
              <a:rPr sz="3600" spc="-15" dirty="0"/>
              <a:t>f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20" dirty="0"/>
              <a:t>the</a:t>
            </a:r>
            <a:r>
              <a:rPr sz="3600" spc="115" dirty="0">
                <a:latin typeface="Times New Roman"/>
                <a:cs typeface="Times New Roman"/>
              </a:rPr>
              <a:t> </a:t>
            </a:r>
            <a:r>
              <a:rPr sz="3600" spc="-25" dirty="0" smtClean="0"/>
              <a:t>system</a:t>
            </a:r>
            <a:r>
              <a:rPr lang="pt-BR" sz="3600" spc="-25" dirty="0" smtClean="0"/>
              <a:t> </a:t>
            </a:r>
            <a:r>
              <a:rPr lang="en-US" sz="3600" spc="-15" dirty="0"/>
              <a:t>se</a:t>
            </a:r>
            <a:r>
              <a:rPr lang="en-US" sz="3600" spc="-25" dirty="0"/>
              <a:t>n</a:t>
            </a:r>
            <a:r>
              <a:rPr lang="en-US" sz="3600" spc="-15" dirty="0"/>
              <a:t>din</a:t>
            </a:r>
            <a:r>
              <a:rPr lang="en-US" sz="3600" spc="-20" dirty="0"/>
              <a:t>g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25" dirty="0"/>
              <a:t>m</a:t>
            </a:r>
            <a:r>
              <a:rPr lang="en-US" sz="3600" spc="-15" dirty="0"/>
              <a:t>e</a:t>
            </a:r>
            <a:r>
              <a:rPr lang="en-US" sz="3600" spc="-25" dirty="0"/>
              <a:t>a</a:t>
            </a:r>
            <a:r>
              <a:rPr lang="en-US" sz="3600" spc="-11" dirty="0"/>
              <a:t>s</a:t>
            </a:r>
            <a:r>
              <a:rPr lang="en-US" sz="3600" spc="-25" dirty="0"/>
              <a:t>u</a:t>
            </a:r>
            <a:r>
              <a:rPr lang="en-US" sz="3600" spc="-5" dirty="0"/>
              <a:t>r</a:t>
            </a:r>
            <a:r>
              <a:rPr lang="en-US" sz="3600" spc="-25" dirty="0"/>
              <a:t>e</a:t>
            </a:r>
            <a:r>
              <a:rPr lang="en-US" sz="3600" spc="-20" dirty="0"/>
              <a:t>d</a:t>
            </a:r>
            <a:r>
              <a:rPr lang="en-US" sz="3600" spc="111" dirty="0">
                <a:latin typeface="Times New Roman"/>
                <a:cs typeface="Times New Roman"/>
              </a:rPr>
              <a:t> </a:t>
            </a:r>
            <a:r>
              <a:rPr lang="en-US" sz="3600" spc="-25" dirty="0"/>
              <a:t>d</a:t>
            </a:r>
            <a:r>
              <a:rPr lang="en-US" sz="3600" spc="-15" dirty="0"/>
              <a:t>ata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25" dirty="0"/>
              <a:t>o</a:t>
            </a:r>
            <a:r>
              <a:rPr lang="en-US" sz="3600" spc="-11" dirty="0"/>
              <a:t>v</a:t>
            </a:r>
            <a:r>
              <a:rPr lang="en-US" sz="3600" spc="-25" dirty="0"/>
              <a:t>e</a:t>
            </a:r>
            <a:r>
              <a:rPr lang="en-US" sz="3600" spc="-11" dirty="0"/>
              <a:t>r</a:t>
            </a:r>
            <a:r>
              <a:rPr lang="en-US" sz="3600" spc="85" dirty="0">
                <a:latin typeface="Times New Roman"/>
                <a:cs typeface="Times New Roman"/>
              </a:rPr>
              <a:t> </a:t>
            </a:r>
            <a:r>
              <a:rPr lang="en-US" sz="3600" spc="-25" dirty="0"/>
              <a:t>SWO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25" dirty="0"/>
              <a:t>a</a:t>
            </a:r>
            <a:r>
              <a:rPr lang="en-US" sz="3600" spc="-15" dirty="0"/>
              <a:t>n</a:t>
            </a:r>
            <a:r>
              <a:rPr lang="en-US" sz="3600" spc="-20" dirty="0"/>
              <a:t>d</a:t>
            </a:r>
            <a:r>
              <a:rPr lang="en-US" sz="3600" spc="75" dirty="0">
                <a:latin typeface="Times New Roman"/>
                <a:cs typeface="Times New Roman"/>
              </a:rPr>
              <a:t> </a:t>
            </a:r>
            <a:r>
              <a:rPr lang="en-US" sz="3600" spc="-25" dirty="0"/>
              <a:t>USA</a:t>
            </a:r>
            <a:r>
              <a:rPr lang="en-US" sz="3600" spc="-85" dirty="0"/>
              <a:t>R</a:t>
            </a:r>
            <a:r>
              <a:rPr lang="en-US" sz="3600" spc="-20" dirty="0"/>
              <a:t>T2</a:t>
            </a:r>
            <a:r>
              <a:rPr lang="en-US" sz="3600" spc="100" dirty="0">
                <a:latin typeface="Times New Roman"/>
                <a:cs typeface="Times New Roman"/>
              </a:rPr>
              <a:t> </a:t>
            </a:r>
            <a:r>
              <a:rPr lang="en-US" sz="3600" spc="-15" dirty="0"/>
              <a:t>v</a:t>
            </a:r>
            <a:r>
              <a:rPr lang="en-US" sz="3600" spc="-5" dirty="0"/>
              <a:t>i</a:t>
            </a:r>
            <a:r>
              <a:rPr lang="en-US" sz="3600" spc="-20" dirty="0"/>
              <a:t>a</a:t>
            </a:r>
            <a:r>
              <a:rPr lang="en-US" sz="3600" spc="131" dirty="0">
                <a:latin typeface="Times New Roman"/>
                <a:cs typeface="Times New Roman"/>
              </a:rPr>
              <a:t> </a:t>
            </a:r>
            <a:r>
              <a:rPr lang="en-US" sz="3600" spc="-20" dirty="0" err="1" smtClean="0"/>
              <a:t>S</a:t>
            </a:r>
            <a:r>
              <a:rPr lang="en-US" sz="3600" spc="-31" dirty="0" err="1" smtClean="0"/>
              <a:t>T</a:t>
            </a:r>
            <a:r>
              <a:rPr lang="en-US" sz="3600" spc="-25" dirty="0" err="1" smtClean="0"/>
              <a:t>L</a:t>
            </a:r>
            <a:r>
              <a:rPr lang="en-US" sz="3600" spc="-5" dirty="0" err="1" smtClean="0"/>
              <a:t>i</a:t>
            </a:r>
            <a:r>
              <a:rPr lang="en-US" sz="3600" spc="-20" dirty="0" err="1" smtClean="0"/>
              <a:t>nk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60479" y="850393"/>
            <a:ext cx="727076" cy="234949"/>
          </a:xfrm>
          <a:custGeom>
            <a:avLst/>
            <a:gdLst/>
            <a:ahLst/>
            <a:cxnLst/>
            <a:rect l="l" t="t" r="r" b="b"/>
            <a:pathLst>
              <a:path w="727075" h="234950">
                <a:moveTo>
                  <a:pt x="0" y="234695"/>
                </a:moveTo>
                <a:lnTo>
                  <a:pt x="726947" y="234695"/>
                </a:lnTo>
                <a:lnTo>
                  <a:pt x="726947" y="0"/>
                </a:lnTo>
                <a:lnTo>
                  <a:pt x="0" y="0"/>
                </a:lnTo>
                <a:lnTo>
                  <a:pt x="0" y="234695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77583" y="1379221"/>
            <a:ext cx="4531360" cy="5404485"/>
          </a:xfrm>
          <a:custGeom>
            <a:avLst/>
            <a:gdLst/>
            <a:ahLst/>
            <a:cxnLst/>
            <a:rect l="l" t="t" r="r" b="b"/>
            <a:pathLst>
              <a:path w="4531359" h="5404484">
                <a:moveTo>
                  <a:pt x="0" y="314309"/>
                </a:moveTo>
                <a:lnTo>
                  <a:pt x="4113" y="263328"/>
                </a:lnTo>
                <a:lnTo>
                  <a:pt x="16024" y="214965"/>
                </a:lnTo>
                <a:lnTo>
                  <a:pt x="35084" y="169868"/>
                </a:lnTo>
                <a:lnTo>
                  <a:pt x="60646" y="128684"/>
                </a:lnTo>
                <a:lnTo>
                  <a:pt x="92064" y="92061"/>
                </a:lnTo>
                <a:lnTo>
                  <a:pt x="128691" y="60644"/>
                </a:lnTo>
                <a:lnTo>
                  <a:pt x="169878" y="35083"/>
                </a:lnTo>
                <a:lnTo>
                  <a:pt x="214981" y="16024"/>
                </a:lnTo>
                <a:lnTo>
                  <a:pt x="263350" y="4113"/>
                </a:lnTo>
                <a:lnTo>
                  <a:pt x="314340" y="0"/>
                </a:lnTo>
                <a:lnTo>
                  <a:pt x="4216542" y="0"/>
                </a:lnTo>
                <a:lnTo>
                  <a:pt x="4267523" y="4113"/>
                </a:lnTo>
                <a:lnTo>
                  <a:pt x="4315886" y="16024"/>
                </a:lnTo>
                <a:lnTo>
                  <a:pt x="4360983" y="35083"/>
                </a:lnTo>
                <a:lnTo>
                  <a:pt x="4402167" y="60644"/>
                </a:lnTo>
                <a:lnTo>
                  <a:pt x="4438790" y="92061"/>
                </a:lnTo>
                <a:lnTo>
                  <a:pt x="4470206" y="128684"/>
                </a:lnTo>
                <a:lnTo>
                  <a:pt x="4495768" y="169868"/>
                </a:lnTo>
                <a:lnTo>
                  <a:pt x="4514827" y="214965"/>
                </a:lnTo>
                <a:lnTo>
                  <a:pt x="4526737" y="263328"/>
                </a:lnTo>
                <a:lnTo>
                  <a:pt x="4530851" y="314309"/>
                </a:lnTo>
                <a:lnTo>
                  <a:pt x="4530851" y="5089791"/>
                </a:lnTo>
                <a:lnTo>
                  <a:pt x="4526737" y="5140774"/>
                </a:lnTo>
                <a:lnTo>
                  <a:pt x="4514827" y="5189139"/>
                </a:lnTo>
                <a:lnTo>
                  <a:pt x="4495768" y="5234237"/>
                </a:lnTo>
                <a:lnTo>
                  <a:pt x="4470206" y="5275421"/>
                </a:lnTo>
                <a:lnTo>
                  <a:pt x="4438790" y="5312044"/>
                </a:lnTo>
                <a:lnTo>
                  <a:pt x="4402167" y="5343460"/>
                </a:lnTo>
                <a:lnTo>
                  <a:pt x="4360983" y="5369021"/>
                </a:lnTo>
                <a:lnTo>
                  <a:pt x="4315886" y="5388080"/>
                </a:lnTo>
                <a:lnTo>
                  <a:pt x="4267523" y="5399990"/>
                </a:lnTo>
                <a:lnTo>
                  <a:pt x="4216542" y="5404103"/>
                </a:lnTo>
                <a:lnTo>
                  <a:pt x="314340" y="5404103"/>
                </a:lnTo>
                <a:lnTo>
                  <a:pt x="263350" y="5399990"/>
                </a:lnTo>
                <a:lnTo>
                  <a:pt x="214981" y="5388080"/>
                </a:lnTo>
                <a:lnTo>
                  <a:pt x="169878" y="5369021"/>
                </a:lnTo>
                <a:lnTo>
                  <a:pt x="128691" y="5343460"/>
                </a:lnTo>
                <a:lnTo>
                  <a:pt x="92064" y="5312044"/>
                </a:lnTo>
                <a:lnTo>
                  <a:pt x="60646" y="5275421"/>
                </a:lnTo>
                <a:lnTo>
                  <a:pt x="35084" y="5234237"/>
                </a:lnTo>
                <a:lnTo>
                  <a:pt x="16024" y="5189139"/>
                </a:lnTo>
                <a:lnTo>
                  <a:pt x="4113" y="5140774"/>
                </a:lnTo>
                <a:lnTo>
                  <a:pt x="0" y="5089791"/>
                </a:lnTo>
                <a:lnTo>
                  <a:pt x="0" y="314309"/>
                </a:lnTo>
                <a:close/>
              </a:path>
            </a:pathLst>
          </a:custGeom>
          <a:ln w="9143">
            <a:solidFill>
              <a:srgbClr val="B7007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94931" y="2868168"/>
            <a:ext cx="1146048" cy="59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0381" y="2889503"/>
            <a:ext cx="835151" cy="67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42176" y="2892552"/>
            <a:ext cx="1051561" cy="500380"/>
          </a:xfrm>
          <a:custGeom>
            <a:avLst/>
            <a:gdLst/>
            <a:ahLst/>
            <a:cxnLst/>
            <a:rect l="l" t="t" r="r" b="b"/>
            <a:pathLst>
              <a:path w="1051559" h="500379">
                <a:moveTo>
                  <a:pt x="968258" y="0"/>
                </a:moveTo>
                <a:lnTo>
                  <a:pt x="79221" y="98"/>
                </a:lnTo>
                <a:lnTo>
                  <a:pt x="39094" y="12707"/>
                </a:lnTo>
                <a:lnTo>
                  <a:pt x="10744" y="42384"/>
                </a:lnTo>
                <a:lnTo>
                  <a:pt x="0" y="83301"/>
                </a:lnTo>
                <a:lnTo>
                  <a:pt x="98" y="420650"/>
                </a:lnTo>
                <a:lnTo>
                  <a:pt x="12707" y="460777"/>
                </a:lnTo>
                <a:lnTo>
                  <a:pt x="42384" y="489127"/>
                </a:lnTo>
                <a:lnTo>
                  <a:pt x="83301" y="499871"/>
                </a:lnTo>
                <a:lnTo>
                  <a:pt x="972338" y="499773"/>
                </a:lnTo>
                <a:lnTo>
                  <a:pt x="1012465" y="487164"/>
                </a:lnTo>
                <a:lnTo>
                  <a:pt x="1040815" y="457487"/>
                </a:lnTo>
                <a:lnTo>
                  <a:pt x="1051559" y="416570"/>
                </a:lnTo>
                <a:lnTo>
                  <a:pt x="1051461" y="79221"/>
                </a:lnTo>
                <a:lnTo>
                  <a:pt x="1038852" y="39094"/>
                </a:lnTo>
                <a:lnTo>
                  <a:pt x="1009175" y="10744"/>
                </a:lnTo>
                <a:lnTo>
                  <a:pt x="968258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42176" y="2892552"/>
            <a:ext cx="1051561" cy="500380"/>
          </a:xfrm>
          <a:custGeom>
            <a:avLst/>
            <a:gdLst/>
            <a:ahLst/>
            <a:cxnLst/>
            <a:rect l="l" t="t" r="r" b="b"/>
            <a:pathLst>
              <a:path w="1051559" h="500379">
                <a:moveTo>
                  <a:pt x="0" y="83301"/>
                </a:moveTo>
                <a:lnTo>
                  <a:pt x="10744" y="42384"/>
                </a:lnTo>
                <a:lnTo>
                  <a:pt x="39094" y="12707"/>
                </a:lnTo>
                <a:lnTo>
                  <a:pt x="79221" y="98"/>
                </a:lnTo>
                <a:lnTo>
                  <a:pt x="968258" y="0"/>
                </a:lnTo>
                <a:lnTo>
                  <a:pt x="982786" y="1265"/>
                </a:lnTo>
                <a:lnTo>
                  <a:pt x="1020605" y="18526"/>
                </a:lnTo>
                <a:lnTo>
                  <a:pt x="1045240" y="51449"/>
                </a:lnTo>
                <a:lnTo>
                  <a:pt x="1051559" y="416570"/>
                </a:lnTo>
                <a:lnTo>
                  <a:pt x="1050294" y="431098"/>
                </a:lnTo>
                <a:lnTo>
                  <a:pt x="1033033" y="468917"/>
                </a:lnTo>
                <a:lnTo>
                  <a:pt x="1000110" y="493552"/>
                </a:lnTo>
                <a:lnTo>
                  <a:pt x="83301" y="499871"/>
                </a:lnTo>
                <a:lnTo>
                  <a:pt x="68773" y="498606"/>
                </a:lnTo>
                <a:lnTo>
                  <a:pt x="30954" y="481345"/>
                </a:lnTo>
                <a:lnTo>
                  <a:pt x="6319" y="448422"/>
                </a:lnTo>
                <a:lnTo>
                  <a:pt x="0" y="83301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08647" y="3858767"/>
            <a:ext cx="1146048" cy="6156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4097" y="3881628"/>
            <a:ext cx="835151" cy="672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55892" y="3883152"/>
            <a:ext cx="1051561" cy="521334"/>
          </a:xfrm>
          <a:custGeom>
            <a:avLst/>
            <a:gdLst/>
            <a:ahLst/>
            <a:cxnLst/>
            <a:rect l="l" t="t" r="r" b="b"/>
            <a:pathLst>
              <a:path w="1051559" h="521335">
                <a:moveTo>
                  <a:pt x="964691" y="0"/>
                </a:moveTo>
                <a:lnTo>
                  <a:pt x="76987" y="554"/>
                </a:lnTo>
                <a:lnTo>
                  <a:pt x="37762" y="15183"/>
                </a:lnTo>
                <a:lnTo>
                  <a:pt x="10327" y="45728"/>
                </a:lnTo>
                <a:lnTo>
                  <a:pt x="0" y="86867"/>
                </a:lnTo>
                <a:lnTo>
                  <a:pt x="554" y="444220"/>
                </a:lnTo>
                <a:lnTo>
                  <a:pt x="15183" y="483445"/>
                </a:lnTo>
                <a:lnTo>
                  <a:pt x="45728" y="510880"/>
                </a:lnTo>
                <a:lnTo>
                  <a:pt x="86867" y="521207"/>
                </a:lnTo>
                <a:lnTo>
                  <a:pt x="974572" y="520653"/>
                </a:lnTo>
                <a:lnTo>
                  <a:pt x="1013797" y="506024"/>
                </a:lnTo>
                <a:lnTo>
                  <a:pt x="1041232" y="475479"/>
                </a:lnTo>
                <a:lnTo>
                  <a:pt x="1051559" y="434339"/>
                </a:lnTo>
                <a:lnTo>
                  <a:pt x="1051005" y="76987"/>
                </a:lnTo>
                <a:lnTo>
                  <a:pt x="1036376" y="37762"/>
                </a:lnTo>
                <a:lnTo>
                  <a:pt x="1005831" y="10327"/>
                </a:lnTo>
                <a:lnTo>
                  <a:pt x="964691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55892" y="3883152"/>
            <a:ext cx="1051561" cy="521334"/>
          </a:xfrm>
          <a:custGeom>
            <a:avLst/>
            <a:gdLst/>
            <a:ahLst/>
            <a:cxnLst/>
            <a:rect l="l" t="t" r="r" b="b"/>
            <a:pathLst>
              <a:path w="1051559" h="521335">
                <a:moveTo>
                  <a:pt x="0" y="86867"/>
                </a:moveTo>
                <a:lnTo>
                  <a:pt x="10327" y="45728"/>
                </a:lnTo>
                <a:lnTo>
                  <a:pt x="37762" y="15183"/>
                </a:lnTo>
                <a:lnTo>
                  <a:pt x="76987" y="554"/>
                </a:lnTo>
                <a:lnTo>
                  <a:pt x="964691" y="0"/>
                </a:lnTo>
                <a:lnTo>
                  <a:pt x="979254" y="1213"/>
                </a:lnTo>
                <a:lnTo>
                  <a:pt x="1017453" y="17834"/>
                </a:lnTo>
                <a:lnTo>
                  <a:pt x="1043283" y="49790"/>
                </a:lnTo>
                <a:lnTo>
                  <a:pt x="1051559" y="434339"/>
                </a:lnTo>
                <a:lnTo>
                  <a:pt x="1050346" y="448902"/>
                </a:lnTo>
                <a:lnTo>
                  <a:pt x="1033725" y="487101"/>
                </a:lnTo>
                <a:lnTo>
                  <a:pt x="1001769" y="512931"/>
                </a:lnTo>
                <a:lnTo>
                  <a:pt x="86867" y="521207"/>
                </a:lnTo>
                <a:lnTo>
                  <a:pt x="72305" y="519994"/>
                </a:lnTo>
                <a:lnTo>
                  <a:pt x="34106" y="503373"/>
                </a:lnTo>
                <a:lnTo>
                  <a:pt x="8276" y="471417"/>
                </a:lnTo>
                <a:lnTo>
                  <a:pt x="0" y="86867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629401" y="2343912"/>
            <a:ext cx="1325878" cy="2305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76643" y="2368297"/>
            <a:ext cx="1231900" cy="2211705"/>
          </a:xfrm>
          <a:custGeom>
            <a:avLst/>
            <a:gdLst/>
            <a:ahLst/>
            <a:cxnLst/>
            <a:rect l="l" t="t" r="r" b="b"/>
            <a:pathLst>
              <a:path w="1231900" h="2211704">
                <a:moveTo>
                  <a:pt x="0" y="205221"/>
                </a:moveTo>
                <a:lnTo>
                  <a:pt x="5968" y="155929"/>
                </a:lnTo>
                <a:lnTo>
                  <a:pt x="22921" y="110944"/>
                </a:lnTo>
                <a:lnTo>
                  <a:pt x="49426" y="71697"/>
                </a:lnTo>
                <a:lnTo>
                  <a:pt x="84053" y="39618"/>
                </a:lnTo>
                <a:lnTo>
                  <a:pt x="125372" y="16138"/>
                </a:lnTo>
                <a:lnTo>
                  <a:pt x="171952" y="2688"/>
                </a:lnTo>
                <a:lnTo>
                  <a:pt x="205221" y="0"/>
                </a:lnTo>
                <a:lnTo>
                  <a:pt x="1026170" y="0"/>
                </a:lnTo>
                <a:lnTo>
                  <a:pt x="1075462" y="5968"/>
                </a:lnTo>
                <a:lnTo>
                  <a:pt x="1120447" y="22921"/>
                </a:lnTo>
                <a:lnTo>
                  <a:pt x="1159694" y="49426"/>
                </a:lnTo>
                <a:lnTo>
                  <a:pt x="1191773" y="84053"/>
                </a:lnTo>
                <a:lnTo>
                  <a:pt x="1215253" y="125372"/>
                </a:lnTo>
                <a:lnTo>
                  <a:pt x="1228703" y="171952"/>
                </a:lnTo>
                <a:lnTo>
                  <a:pt x="1231391" y="205221"/>
                </a:lnTo>
                <a:lnTo>
                  <a:pt x="1231391" y="2006096"/>
                </a:lnTo>
                <a:lnTo>
                  <a:pt x="1225423" y="2055392"/>
                </a:lnTo>
                <a:lnTo>
                  <a:pt x="1208470" y="2100379"/>
                </a:lnTo>
                <a:lnTo>
                  <a:pt x="1181965" y="2139628"/>
                </a:lnTo>
                <a:lnTo>
                  <a:pt x="1147338" y="2171707"/>
                </a:lnTo>
                <a:lnTo>
                  <a:pt x="1106019" y="2195186"/>
                </a:lnTo>
                <a:lnTo>
                  <a:pt x="1059439" y="2208636"/>
                </a:lnTo>
                <a:lnTo>
                  <a:pt x="1026170" y="2211323"/>
                </a:lnTo>
                <a:lnTo>
                  <a:pt x="205221" y="2211323"/>
                </a:lnTo>
                <a:lnTo>
                  <a:pt x="155929" y="2205355"/>
                </a:lnTo>
                <a:lnTo>
                  <a:pt x="110944" y="2188403"/>
                </a:lnTo>
                <a:lnTo>
                  <a:pt x="71697" y="2161899"/>
                </a:lnTo>
                <a:lnTo>
                  <a:pt x="39618" y="2127271"/>
                </a:lnTo>
                <a:lnTo>
                  <a:pt x="16138" y="2085951"/>
                </a:lnTo>
                <a:lnTo>
                  <a:pt x="2688" y="2039368"/>
                </a:lnTo>
                <a:lnTo>
                  <a:pt x="0" y="2006096"/>
                </a:lnTo>
                <a:lnTo>
                  <a:pt x="0" y="205221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12279" y="1546860"/>
            <a:ext cx="1117092" cy="661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82384" y="1571243"/>
            <a:ext cx="1024127" cy="6720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859525" y="1571245"/>
            <a:ext cx="1022985" cy="567054"/>
          </a:xfrm>
          <a:custGeom>
            <a:avLst/>
            <a:gdLst/>
            <a:ahLst/>
            <a:cxnLst/>
            <a:rect l="l" t="t" r="r" b="b"/>
            <a:pathLst>
              <a:path w="1022984" h="567055">
                <a:moveTo>
                  <a:pt x="928115" y="0"/>
                </a:moveTo>
                <a:lnTo>
                  <a:pt x="86802" y="307"/>
                </a:lnTo>
                <a:lnTo>
                  <a:pt x="46625" y="12996"/>
                </a:lnTo>
                <a:lnTo>
                  <a:pt x="16561" y="41025"/>
                </a:lnTo>
                <a:lnTo>
                  <a:pt x="1118" y="79898"/>
                </a:lnTo>
                <a:lnTo>
                  <a:pt x="0" y="94487"/>
                </a:lnTo>
                <a:lnTo>
                  <a:pt x="308" y="480125"/>
                </a:lnTo>
                <a:lnTo>
                  <a:pt x="13002" y="520302"/>
                </a:lnTo>
                <a:lnTo>
                  <a:pt x="41038" y="550366"/>
                </a:lnTo>
                <a:lnTo>
                  <a:pt x="79905" y="565809"/>
                </a:lnTo>
                <a:lnTo>
                  <a:pt x="94487" y="566927"/>
                </a:lnTo>
                <a:lnTo>
                  <a:pt x="935805" y="566619"/>
                </a:lnTo>
                <a:lnTo>
                  <a:pt x="975991" y="553925"/>
                </a:lnTo>
                <a:lnTo>
                  <a:pt x="1006051" y="525889"/>
                </a:lnTo>
                <a:lnTo>
                  <a:pt x="1021486" y="487022"/>
                </a:lnTo>
                <a:lnTo>
                  <a:pt x="1022603" y="472439"/>
                </a:lnTo>
                <a:lnTo>
                  <a:pt x="1022296" y="86797"/>
                </a:lnTo>
                <a:lnTo>
                  <a:pt x="1009607" y="46612"/>
                </a:lnTo>
                <a:lnTo>
                  <a:pt x="981578" y="16552"/>
                </a:lnTo>
                <a:lnTo>
                  <a:pt x="942705" y="1117"/>
                </a:lnTo>
                <a:lnTo>
                  <a:pt x="928115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59525" y="1571245"/>
            <a:ext cx="1022985" cy="567054"/>
          </a:xfrm>
          <a:custGeom>
            <a:avLst/>
            <a:gdLst/>
            <a:ahLst/>
            <a:cxnLst/>
            <a:rect l="l" t="t" r="r" b="b"/>
            <a:pathLst>
              <a:path w="1022984" h="567055">
                <a:moveTo>
                  <a:pt x="0" y="94487"/>
                </a:moveTo>
                <a:lnTo>
                  <a:pt x="9566" y="53000"/>
                </a:lnTo>
                <a:lnTo>
                  <a:pt x="35257" y="20856"/>
                </a:lnTo>
                <a:lnTo>
                  <a:pt x="72564" y="2555"/>
                </a:lnTo>
                <a:lnTo>
                  <a:pt x="928115" y="0"/>
                </a:lnTo>
                <a:lnTo>
                  <a:pt x="942705" y="1117"/>
                </a:lnTo>
                <a:lnTo>
                  <a:pt x="981578" y="16552"/>
                </a:lnTo>
                <a:lnTo>
                  <a:pt x="1009607" y="46612"/>
                </a:lnTo>
                <a:lnTo>
                  <a:pt x="1022296" y="86797"/>
                </a:lnTo>
                <a:lnTo>
                  <a:pt x="1022603" y="472439"/>
                </a:lnTo>
                <a:lnTo>
                  <a:pt x="1021486" y="487022"/>
                </a:lnTo>
                <a:lnTo>
                  <a:pt x="1006051" y="525889"/>
                </a:lnTo>
                <a:lnTo>
                  <a:pt x="975991" y="553925"/>
                </a:lnTo>
                <a:lnTo>
                  <a:pt x="935805" y="566619"/>
                </a:lnTo>
                <a:lnTo>
                  <a:pt x="94487" y="566927"/>
                </a:lnTo>
                <a:lnTo>
                  <a:pt x="79905" y="565809"/>
                </a:lnTo>
                <a:lnTo>
                  <a:pt x="41038" y="550366"/>
                </a:lnTo>
                <a:lnTo>
                  <a:pt x="13002" y="520302"/>
                </a:lnTo>
                <a:lnTo>
                  <a:pt x="308" y="480125"/>
                </a:lnTo>
                <a:lnTo>
                  <a:pt x="0" y="94487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78523" y="5093209"/>
            <a:ext cx="204216" cy="210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07707" y="4930141"/>
            <a:ext cx="1495044" cy="4450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946393" y="4943855"/>
            <a:ext cx="1216152" cy="4587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54953" y="4954523"/>
            <a:ext cx="1400809" cy="350520"/>
          </a:xfrm>
          <a:custGeom>
            <a:avLst/>
            <a:gdLst/>
            <a:ahLst/>
            <a:cxnLst/>
            <a:rect l="l" t="t" r="r" b="b"/>
            <a:pathLst>
              <a:path w="1400809" h="350520">
                <a:moveTo>
                  <a:pt x="1342125" y="0"/>
                </a:moveTo>
                <a:lnTo>
                  <a:pt x="51017" y="465"/>
                </a:lnTo>
                <a:lnTo>
                  <a:pt x="14717" y="19651"/>
                </a:lnTo>
                <a:lnTo>
                  <a:pt x="0" y="58424"/>
                </a:lnTo>
                <a:lnTo>
                  <a:pt x="465" y="299506"/>
                </a:lnTo>
                <a:lnTo>
                  <a:pt x="19650" y="335800"/>
                </a:lnTo>
                <a:lnTo>
                  <a:pt x="58430" y="350519"/>
                </a:lnTo>
                <a:lnTo>
                  <a:pt x="1349538" y="350054"/>
                </a:lnTo>
                <a:lnTo>
                  <a:pt x="1385838" y="330868"/>
                </a:lnTo>
                <a:lnTo>
                  <a:pt x="1400555" y="292095"/>
                </a:lnTo>
                <a:lnTo>
                  <a:pt x="1400090" y="51013"/>
                </a:lnTo>
                <a:lnTo>
                  <a:pt x="1380905" y="14719"/>
                </a:lnTo>
                <a:lnTo>
                  <a:pt x="1342125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854953" y="4954523"/>
            <a:ext cx="1400809" cy="350520"/>
          </a:xfrm>
          <a:custGeom>
            <a:avLst/>
            <a:gdLst/>
            <a:ahLst/>
            <a:cxnLst/>
            <a:rect l="l" t="t" r="r" b="b"/>
            <a:pathLst>
              <a:path w="1400809" h="350520">
                <a:moveTo>
                  <a:pt x="0" y="58424"/>
                </a:moveTo>
                <a:lnTo>
                  <a:pt x="14717" y="19651"/>
                </a:lnTo>
                <a:lnTo>
                  <a:pt x="51017" y="465"/>
                </a:lnTo>
                <a:lnTo>
                  <a:pt x="1342125" y="0"/>
                </a:lnTo>
                <a:lnTo>
                  <a:pt x="1356502" y="1781"/>
                </a:lnTo>
                <a:lnTo>
                  <a:pt x="1390059" y="25002"/>
                </a:lnTo>
                <a:lnTo>
                  <a:pt x="1400555" y="292095"/>
                </a:lnTo>
                <a:lnTo>
                  <a:pt x="1398775" y="306468"/>
                </a:lnTo>
                <a:lnTo>
                  <a:pt x="1375554" y="340022"/>
                </a:lnTo>
                <a:lnTo>
                  <a:pt x="58430" y="350519"/>
                </a:lnTo>
                <a:lnTo>
                  <a:pt x="44053" y="348738"/>
                </a:lnTo>
                <a:lnTo>
                  <a:pt x="10496" y="325517"/>
                </a:lnTo>
                <a:lnTo>
                  <a:pt x="0" y="58424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31309" y="5006340"/>
            <a:ext cx="1001268" cy="1313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178551" y="5030724"/>
            <a:ext cx="906780" cy="1219200"/>
          </a:xfrm>
          <a:custGeom>
            <a:avLst/>
            <a:gdLst/>
            <a:ahLst/>
            <a:cxnLst/>
            <a:rect l="l" t="t" r="r" b="b"/>
            <a:pathLst>
              <a:path w="906779" h="1219200">
                <a:moveTo>
                  <a:pt x="755660" y="0"/>
                </a:moveTo>
                <a:lnTo>
                  <a:pt x="138921" y="485"/>
                </a:lnTo>
                <a:lnTo>
                  <a:pt x="97238" y="9897"/>
                </a:lnTo>
                <a:lnTo>
                  <a:pt x="60808" y="29963"/>
                </a:lnTo>
                <a:lnTo>
                  <a:pt x="31399" y="58917"/>
                </a:lnTo>
                <a:lnTo>
                  <a:pt x="10776" y="94994"/>
                </a:lnTo>
                <a:lnTo>
                  <a:pt x="706" y="136428"/>
                </a:lnTo>
                <a:lnTo>
                  <a:pt x="0" y="151125"/>
                </a:lnTo>
                <a:lnTo>
                  <a:pt x="485" y="1080278"/>
                </a:lnTo>
                <a:lnTo>
                  <a:pt x="9898" y="1121972"/>
                </a:lnTo>
                <a:lnTo>
                  <a:pt x="29965" y="1158404"/>
                </a:lnTo>
                <a:lnTo>
                  <a:pt x="58920" y="1187810"/>
                </a:lnTo>
                <a:lnTo>
                  <a:pt x="94995" y="1208427"/>
                </a:lnTo>
                <a:lnTo>
                  <a:pt x="136425" y="1218494"/>
                </a:lnTo>
                <a:lnTo>
                  <a:pt x="151119" y="1219199"/>
                </a:lnTo>
                <a:lnTo>
                  <a:pt x="767858" y="1218714"/>
                </a:lnTo>
                <a:lnTo>
                  <a:pt x="809541" y="1209305"/>
                </a:lnTo>
                <a:lnTo>
                  <a:pt x="845971" y="1189243"/>
                </a:lnTo>
                <a:lnTo>
                  <a:pt x="875380" y="1160292"/>
                </a:lnTo>
                <a:lnTo>
                  <a:pt x="896003" y="1124215"/>
                </a:lnTo>
                <a:lnTo>
                  <a:pt x="906073" y="1082774"/>
                </a:lnTo>
                <a:lnTo>
                  <a:pt x="906779" y="1068074"/>
                </a:lnTo>
                <a:lnTo>
                  <a:pt x="906294" y="138925"/>
                </a:lnTo>
                <a:lnTo>
                  <a:pt x="896881" y="97237"/>
                </a:lnTo>
                <a:lnTo>
                  <a:pt x="876814" y="60806"/>
                </a:lnTo>
                <a:lnTo>
                  <a:pt x="847859" y="31397"/>
                </a:lnTo>
                <a:lnTo>
                  <a:pt x="811784" y="10775"/>
                </a:lnTo>
                <a:lnTo>
                  <a:pt x="770354" y="706"/>
                </a:lnTo>
                <a:lnTo>
                  <a:pt x="755660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178551" y="5030724"/>
            <a:ext cx="906780" cy="1219200"/>
          </a:xfrm>
          <a:custGeom>
            <a:avLst/>
            <a:gdLst/>
            <a:ahLst/>
            <a:cxnLst/>
            <a:rect l="l" t="t" r="r" b="b"/>
            <a:pathLst>
              <a:path w="906779" h="1219200">
                <a:moveTo>
                  <a:pt x="0" y="151125"/>
                </a:moveTo>
                <a:lnTo>
                  <a:pt x="6159" y="108297"/>
                </a:lnTo>
                <a:lnTo>
                  <a:pt x="23461" y="70238"/>
                </a:lnTo>
                <a:lnTo>
                  <a:pt x="50138" y="38714"/>
                </a:lnTo>
                <a:lnTo>
                  <a:pt x="84424" y="15489"/>
                </a:lnTo>
                <a:lnTo>
                  <a:pt x="124552" y="2330"/>
                </a:lnTo>
                <a:lnTo>
                  <a:pt x="755660" y="0"/>
                </a:lnTo>
                <a:lnTo>
                  <a:pt x="770354" y="706"/>
                </a:lnTo>
                <a:lnTo>
                  <a:pt x="811784" y="10775"/>
                </a:lnTo>
                <a:lnTo>
                  <a:pt x="847859" y="31397"/>
                </a:lnTo>
                <a:lnTo>
                  <a:pt x="876814" y="60806"/>
                </a:lnTo>
                <a:lnTo>
                  <a:pt x="896881" y="97237"/>
                </a:lnTo>
                <a:lnTo>
                  <a:pt x="906294" y="138925"/>
                </a:lnTo>
                <a:lnTo>
                  <a:pt x="906779" y="1068074"/>
                </a:lnTo>
                <a:lnTo>
                  <a:pt x="906073" y="1082774"/>
                </a:lnTo>
                <a:lnTo>
                  <a:pt x="896003" y="1124215"/>
                </a:lnTo>
                <a:lnTo>
                  <a:pt x="875380" y="1160292"/>
                </a:lnTo>
                <a:lnTo>
                  <a:pt x="845971" y="1189243"/>
                </a:lnTo>
                <a:lnTo>
                  <a:pt x="809541" y="1209305"/>
                </a:lnTo>
                <a:lnTo>
                  <a:pt x="767858" y="1218714"/>
                </a:lnTo>
                <a:lnTo>
                  <a:pt x="151119" y="1219199"/>
                </a:lnTo>
                <a:lnTo>
                  <a:pt x="136425" y="1218494"/>
                </a:lnTo>
                <a:lnTo>
                  <a:pt x="94995" y="1208427"/>
                </a:lnTo>
                <a:lnTo>
                  <a:pt x="58920" y="1187810"/>
                </a:lnTo>
                <a:lnTo>
                  <a:pt x="29965" y="1158404"/>
                </a:lnTo>
                <a:lnTo>
                  <a:pt x="9898" y="1121972"/>
                </a:lnTo>
                <a:lnTo>
                  <a:pt x="485" y="1080278"/>
                </a:lnTo>
                <a:lnTo>
                  <a:pt x="0" y="151125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08193" y="5137533"/>
            <a:ext cx="414655" cy="76201"/>
          </a:xfrm>
          <a:custGeom>
            <a:avLst/>
            <a:gdLst/>
            <a:ahLst/>
            <a:cxnLst/>
            <a:rect l="l" t="t" r="r" b="b"/>
            <a:pathLst>
              <a:path w="414654" h="76200">
                <a:moveTo>
                  <a:pt x="76199" y="0"/>
                </a:moveTo>
                <a:lnTo>
                  <a:pt x="0" y="37968"/>
                </a:lnTo>
                <a:lnTo>
                  <a:pt x="76199" y="76199"/>
                </a:lnTo>
                <a:lnTo>
                  <a:pt x="76199" y="44459"/>
                </a:lnTo>
                <a:lnTo>
                  <a:pt x="63489" y="44445"/>
                </a:lnTo>
                <a:lnTo>
                  <a:pt x="63489" y="31741"/>
                </a:lnTo>
                <a:lnTo>
                  <a:pt x="76199" y="31741"/>
                </a:lnTo>
                <a:lnTo>
                  <a:pt x="76199" y="0"/>
                </a:lnTo>
                <a:close/>
              </a:path>
              <a:path w="414654" h="76200">
                <a:moveTo>
                  <a:pt x="76199" y="31755"/>
                </a:moveTo>
                <a:lnTo>
                  <a:pt x="76199" y="44459"/>
                </a:lnTo>
                <a:lnTo>
                  <a:pt x="414009" y="44826"/>
                </a:lnTo>
                <a:lnTo>
                  <a:pt x="414162" y="32122"/>
                </a:lnTo>
                <a:lnTo>
                  <a:pt x="76199" y="31755"/>
                </a:lnTo>
                <a:close/>
              </a:path>
              <a:path w="414654" h="76200">
                <a:moveTo>
                  <a:pt x="63489" y="31741"/>
                </a:moveTo>
                <a:lnTo>
                  <a:pt x="63489" y="44445"/>
                </a:lnTo>
                <a:lnTo>
                  <a:pt x="76199" y="44459"/>
                </a:lnTo>
                <a:lnTo>
                  <a:pt x="76199" y="31755"/>
                </a:lnTo>
                <a:lnTo>
                  <a:pt x="63489" y="31741"/>
                </a:lnTo>
                <a:close/>
              </a:path>
              <a:path w="414654" h="76200">
                <a:moveTo>
                  <a:pt x="76199" y="31741"/>
                </a:moveTo>
                <a:lnTo>
                  <a:pt x="63489" y="31741"/>
                </a:lnTo>
                <a:lnTo>
                  <a:pt x="76199" y="31755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636514" y="4345686"/>
            <a:ext cx="4445" cy="673735"/>
          </a:xfrm>
          <a:custGeom>
            <a:avLst/>
            <a:gdLst/>
            <a:ahLst/>
            <a:cxnLst/>
            <a:rect l="l" t="t" r="r" b="b"/>
            <a:pathLst>
              <a:path w="4445" h="673735">
                <a:moveTo>
                  <a:pt x="4053" y="0"/>
                </a:moveTo>
                <a:lnTo>
                  <a:pt x="0" y="673739"/>
                </a:lnTo>
              </a:path>
            </a:pathLst>
          </a:custGeom>
          <a:ln w="32003">
            <a:solidFill>
              <a:srgbClr val="34A6DB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26352" y="5123558"/>
            <a:ext cx="230504" cy="79375"/>
          </a:xfrm>
          <a:custGeom>
            <a:avLst/>
            <a:gdLst/>
            <a:ahLst/>
            <a:cxnLst/>
            <a:rect l="l" t="t" r="r" b="b"/>
            <a:pathLst>
              <a:path w="230504" h="79375">
                <a:moveTo>
                  <a:pt x="65653" y="4834"/>
                </a:moveTo>
                <a:lnTo>
                  <a:pt x="0" y="59054"/>
                </a:lnTo>
                <a:lnTo>
                  <a:pt x="82814" y="78998"/>
                </a:lnTo>
                <a:lnTo>
                  <a:pt x="76320" y="50935"/>
                </a:lnTo>
                <a:lnTo>
                  <a:pt x="63245" y="50935"/>
                </a:lnTo>
                <a:lnTo>
                  <a:pt x="60441" y="38612"/>
                </a:lnTo>
                <a:lnTo>
                  <a:pt x="72807" y="35748"/>
                </a:lnTo>
                <a:lnTo>
                  <a:pt x="65653" y="4834"/>
                </a:lnTo>
                <a:close/>
              </a:path>
              <a:path w="230504" h="79375">
                <a:moveTo>
                  <a:pt x="72807" y="35748"/>
                </a:moveTo>
                <a:lnTo>
                  <a:pt x="60441" y="38612"/>
                </a:lnTo>
                <a:lnTo>
                  <a:pt x="63245" y="50935"/>
                </a:lnTo>
                <a:lnTo>
                  <a:pt x="75658" y="48070"/>
                </a:lnTo>
                <a:lnTo>
                  <a:pt x="72807" y="35748"/>
                </a:lnTo>
                <a:close/>
              </a:path>
              <a:path w="230504" h="79375">
                <a:moveTo>
                  <a:pt x="75658" y="48070"/>
                </a:moveTo>
                <a:lnTo>
                  <a:pt x="63245" y="50935"/>
                </a:lnTo>
                <a:lnTo>
                  <a:pt x="76320" y="50935"/>
                </a:lnTo>
                <a:lnTo>
                  <a:pt x="75658" y="48070"/>
                </a:lnTo>
                <a:close/>
              </a:path>
              <a:path w="230504" h="79375">
                <a:moveTo>
                  <a:pt x="227197" y="0"/>
                </a:moveTo>
                <a:lnTo>
                  <a:pt x="72807" y="35748"/>
                </a:lnTo>
                <a:lnTo>
                  <a:pt x="75658" y="48070"/>
                </a:lnTo>
                <a:lnTo>
                  <a:pt x="230002" y="12454"/>
                </a:lnTo>
                <a:lnTo>
                  <a:pt x="227197" y="0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9179" y="1105005"/>
            <a:ext cx="1108456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2381"/>
              </a:lnSpc>
              <a:spcBef>
                <a:spcPts val="1106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 smtClean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11" dirty="0" smtClean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 smtClean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4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oje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2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pt-BR" sz="2000" spc="-5" dirty="0">
                <a:solidFill>
                  <a:prstClr val="black"/>
                </a:solidFill>
                <a:latin typeface="Arial"/>
                <a:cs typeface="Arial"/>
              </a:rPr>
              <a:t>the material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940295" y="867245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987673" y="2977934"/>
            <a:ext cx="56133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625" marR="5081" indent="-169558"/>
            <a:r>
              <a:rPr sz="1400" spc="-5" dirty="0" err="1">
                <a:solidFill>
                  <a:prstClr val="black"/>
                </a:solidFill>
                <a:latin typeface="Arial"/>
                <a:cs typeface="Arial"/>
              </a:rPr>
              <a:t>buf</a:t>
            </a:r>
            <a:r>
              <a:rPr sz="14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843152" y="2482922"/>
            <a:ext cx="95376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107959"/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Bu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b="1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2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Fla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h,</a:t>
            </a:r>
            <a:r>
              <a:rPr sz="1200" b="1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SR</a:t>
            </a:r>
            <a:r>
              <a:rPr sz="1200" b="1" spc="-4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019295" y="1659673"/>
            <a:ext cx="7099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91" marR="5081" indent="-58424"/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400" spc="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*PLL</a:t>
            </a: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8</a:t>
            </a:r>
            <a:r>
              <a:rPr lang="pt-BR" sz="1400" spc="-5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MHz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671440" y="1484450"/>
            <a:ext cx="127253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sz="1200" b="1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32</a:t>
            </a:r>
            <a:r>
              <a:rPr lang="pt-BR" sz="1200" b="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r>
              <a:rPr lang="pt-BR" sz="1200" b="1" spc="-11" dirty="0">
                <a:solidFill>
                  <a:prstClr val="black"/>
                </a:solidFill>
                <a:latin typeface="Arial"/>
                <a:cs typeface="Arial"/>
              </a:rPr>
              <a:t>01RE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843264" y="3377328"/>
            <a:ext cx="100965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520" marR="5081" indent="-44454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rd</a:t>
            </a:r>
            <a:r>
              <a:rPr spc="-4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ov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rvi</a:t>
            </a:r>
            <a:r>
              <a:rPr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7083939" y="5032421"/>
            <a:ext cx="9429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4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8</a:t>
            </a:r>
            <a:r>
              <a:rPr lang="pt-BR" sz="1400" spc="-5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5343275" y="5562993"/>
            <a:ext cx="5797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Link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151837" y="5204158"/>
            <a:ext cx="369332" cy="9245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1" marR="5081" indent="173370"/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internal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connections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729737" y="4631131"/>
            <a:ext cx="3473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USB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59179" y="1537982"/>
            <a:ext cx="4643120" cy="459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lang="pt-BR" sz="2000" b="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4_</a:t>
            </a:r>
            <a:r>
              <a:rPr lang="pt-BR" sz="2000" b="1" dirty="0">
                <a:solidFill>
                  <a:prstClr val="black"/>
                </a:solidFill>
                <a:latin typeface="Arial"/>
                <a:cs typeface="Arial"/>
              </a:rPr>
              <a:t>USART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2000" b="1" spc="-11" dirty="0" err="1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b="1" dirty="0" err="1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b="1" spc="11" dirty="0" err="1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  <a:p>
            <a:pPr marL="248940" marR="106054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Enable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SWO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wit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deb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interface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(PB3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pin)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93988" indent="-236239">
              <a:spcBef>
                <a:spcPts val="139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Enable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3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T2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ynch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z="20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mode:</a:t>
            </a:r>
            <a:r>
              <a:rPr sz="20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45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152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0bp</a:t>
            </a:r>
            <a:r>
              <a:rPr sz="2000" spc="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8bi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it</a:t>
            </a:r>
            <a:r>
              <a:rPr sz="2000" spc="-16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1bi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5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stop</a:t>
            </a:r>
          </a:p>
          <a:p>
            <a:pPr marL="248940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Modi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print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()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WO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b="1" spc="5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3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T2</a:t>
            </a:r>
          </a:p>
          <a:p>
            <a:pPr marL="248940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outpu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ann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ls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790641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nfigur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butto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(PC1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sz="2000" spc="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-11" dirty="0">
                <a:solidFill>
                  <a:prstClr val="black"/>
                </a:solidFill>
                <a:latin typeface="Arial"/>
                <a:cs typeface="Arial"/>
              </a:rPr>
              <a:t>/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stop</a:t>
            </a:r>
            <a:r>
              <a:rPr sz="2000" spc="-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pt-BR" sz="2000" spc="-75" dirty="0">
                <a:solidFill>
                  <a:prstClr val="black"/>
                </a:solidFill>
                <a:latin typeface="Arial"/>
                <a:cs typeface="Arial"/>
              </a:rPr>
              <a:t>the print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138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Configur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pt-BR" sz="2000" spc="-11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ran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fer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complete</a:t>
            </a:r>
          </a:p>
          <a:p>
            <a:pPr marL="248940"/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llba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 err="1">
                <a:solidFill>
                  <a:prstClr val="black"/>
                </a:solidFill>
                <a:latin typeface="Arial"/>
                <a:cs typeface="Arial"/>
              </a:rPr>
              <a:t>bu</a:t>
            </a:r>
            <a:r>
              <a:rPr sz="2000" dirty="0" err="1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[0]</a:t>
            </a:r>
            <a:r>
              <a:rPr sz="2000" spc="1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intf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1001757" y="5161788"/>
            <a:ext cx="204216" cy="2103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074155" y="5622085"/>
            <a:ext cx="1060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 marR="5081" indent="135266"/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C1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r>
              <a:rPr sz="1200" b="1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z="1200" b="1" spc="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bu</a:t>
            </a:r>
            <a:r>
              <a:rPr sz="1200" b="1" spc="-1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200" b="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1157203" y="5202935"/>
            <a:ext cx="457200" cy="76201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76199" y="0"/>
                </a:moveTo>
                <a:lnTo>
                  <a:pt x="0" y="38099"/>
                </a:lnTo>
                <a:lnTo>
                  <a:pt x="76199" y="76199"/>
                </a:lnTo>
                <a:lnTo>
                  <a:pt x="76199" y="44445"/>
                </a:lnTo>
                <a:lnTo>
                  <a:pt x="63489" y="44445"/>
                </a:lnTo>
                <a:lnTo>
                  <a:pt x="63489" y="31754"/>
                </a:lnTo>
                <a:lnTo>
                  <a:pt x="76199" y="31754"/>
                </a:lnTo>
                <a:lnTo>
                  <a:pt x="76199" y="0"/>
                </a:lnTo>
                <a:close/>
              </a:path>
              <a:path w="457200" h="76200">
                <a:moveTo>
                  <a:pt x="76199" y="31754"/>
                </a:moveTo>
                <a:lnTo>
                  <a:pt x="63489" y="31754"/>
                </a:lnTo>
                <a:lnTo>
                  <a:pt x="63489" y="44445"/>
                </a:lnTo>
                <a:lnTo>
                  <a:pt x="76199" y="44445"/>
                </a:lnTo>
                <a:lnTo>
                  <a:pt x="76199" y="31754"/>
                </a:lnTo>
                <a:close/>
              </a:path>
              <a:path w="457200" h="76200">
                <a:moveTo>
                  <a:pt x="457199" y="31754"/>
                </a:moveTo>
                <a:lnTo>
                  <a:pt x="76199" y="31754"/>
                </a:lnTo>
                <a:lnTo>
                  <a:pt x="76199" y="44445"/>
                </a:lnTo>
                <a:lnTo>
                  <a:pt x="457199" y="44445"/>
                </a:lnTo>
                <a:lnTo>
                  <a:pt x="457199" y="31754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1503914" y="5031485"/>
            <a:ext cx="483234" cy="474346"/>
          </a:xfrm>
          <a:custGeom>
            <a:avLst/>
            <a:gdLst/>
            <a:ahLst/>
            <a:cxnLst/>
            <a:rect l="l" t="t" r="r" b="b"/>
            <a:pathLst>
              <a:path w="483234" h="474345">
                <a:moveTo>
                  <a:pt x="241553" y="0"/>
                </a:moveTo>
                <a:lnTo>
                  <a:pt x="202386" y="3100"/>
                </a:lnTo>
                <a:lnTo>
                  <a:pt x="165225" y="12076"/>
                </a:lnTo>
                <a:lnTo>
                  <a:pt x="114338" y="35493"/>
                </a:lnTo>
                <a:lnTo>
                  <a:pt x="70770" y="69391"/>
                </a:lnTo>
                <a:lnTo>
                  <a:pt x="36203" y="112127"/>
                </a:lnTo>
                <a:lnTo>
                  <a:pt x="12320" y="162057"/>
                </a:lnTo>
                <a:lnTo>
                  <a:pt x="801" y="217538"/>
                </a:lnTo>
                <a:lnTo>
                  <a:pt x="0" y="236981"/>
                </a:lnTo>
                <a:lnTo>
                  <a:pt x="801" y="256425"/>
                </a:lnTo>
                <a:lnTo>
                  <a:pt x="12320" y="311906"/>
                </a:lnTo>
                <a:lnTo>
                  <a:pt x="36203" y="361836"/>
                </a:lnTo>
                <a:lnTo>
                  <a:pt x="70770" y="404572"/>
                </a:lnTo>
                <a:lnTo>
                  <a:pt x="114338" y="438470"/>
                </a:lnTo>
                <a:lnTo>
                  <a:pt x="165225" y="461887"/>
                </a:lnTo>
                <a:lnTo>
                  <a:pt x="202386" y="470863"/>
                </a:lnTo>
                <a:lnTo>
                  <a:pt x="241553" y="473963"/>
                </a:lnTo>
                <a:lnTo>
                  <a:pt x="261357" y="473178"/>
                </a:lnTo>
                <a:lnTo>
                  <a:pt x="299583" y="467079"/>
                </a:lnTo>
                <a:lnTo>
                  <a:pt x="352537" y="447522"/>
                </a:lnTo>
                <a:lnTo>
                  <a:pt x="398731" y="416935"/>
                </a:lnTo>
                <a:lnTo>
                  <a:pt x="436485" y="376962"/>
                </a:lnTo>
                <a:lnTo>
                  <a:pt x="464117" y="329247"/>
                </a:lnTo>
                <a:lnTo>
                  <a:pt x="479944" y="275434"/>
                </a:lnTo>
                <a:lnTo>
                  <a:pt x="483107" y="236981"/>
                </a:lnTo>
                <a:lnTo>
                  <a:pt x="482306" y="217538"/>
                </a:lnTo>
                <a:lnTo>
                  <a:pt x="470787" y="162057"/>
                </a:lnTo>
                <a:lnTo>
                  <a:pt x="446904" y="112127"/>
                </a:lnTo>
                <a:lnTo>
                  <a:pt x="412337" y="69391"/>
                </a:lnTo>
                <a:lnTo>
                  <a:pt x="368769" y="35493"/>
                </a:lnTo>
                <a:lnTo>
                  <a:pt x="317882" y="12076"/>
                </a:lnTo>
                <a:lnTo>
                  <a:pt x="280721" y="3100"/>
                </a:lnTo>
                <a:lnTo>
                  <a:pt x="241553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503914" y="5031485"/>
            <a:ext cx="483234" cy="474346"/>
          </a:xfrm>
          <a:custGeom>
            <a:avLst/>
            <a:gdLst/>
            <a:ahLst/>
            <a:cxnLst/>
            <a:rect l="l" t="t" r="r" b="b"/>
            <a:pathLst>
              <a:path w="483234" h="474345">
                <a:moveTo>
                  <a:pt x="0" y="236981"/>
                </a:moveTo>
                <a:lnTo>
                  <a:pt x="3163" y="198529"/>
                </a:lnTo>
                <a:lnTo>
                  <a:pt x="18990" y="144716"/>
                </a:lnTo>
                <a:lnTo>
                  <a:pt x="46622" y="97001"/>
                </a:lnTo>
                <a:lnTo>
                  <a:pt x="84376" y="57028"/>
                </a:lnTo>
                <a:lnTo>
                  <a:pt x="130570" y="26441"/>
                </a:lnTo>
                <a:lnTo>
                  <a:pt x="183524" y="6884"/>
                </a:lnTo>
                <a:lnTo>
                  <a:pt x="221750" y="785"/>
                </a:lnTo>
                <a:lnTo>
                  <a:pt x="241553" y="0"/>
                </a:lnTo>
                <a:lnTo>
                  <a:pt x="261357" y="785"/>
                </a:lnTo>
                <a:lnTo>
                  <a:pt x="299583" y="6884"/>
                </a:lnTo>
                <a:lnTo>
                  <a:pt x="352537" y="26441"/>
                </a:lnTo>
                <a:lnTo>
                  <a:pt x="398731" y="57028"/>
                </a:lnTo>
                <a:lnTo>
                  <a:pt x="436485" y="97001"/>
                </a:lnTo>
                <a:lnTo>
                  <a:pt x="464117" y="144716"/>
                </a:lnTo>
                <a:lnTo>
                  <a:pt x="479944" y="198529"/>
                </a:lnTo>
                <a:lnTo>
                  <a:pt x="483107" y="236981"/>
                </a:lnTo>
                <a:lnTo>
                  <a:pt x="482306" y="256425"/>
                </a:lnTo>
                <a:lnTo>
                  <a:pt x="470787" y="311906"/>
                </a:lnTo>
                <a:lnTo>
                  <a:pt x="446904" y="361836"/>
                </a:lnTo>
                <a:lnTo>
                  <a:pt x="412337" y="404572"/>
                </a:lnTo>
                <a:lnTo>
                  <a:pt x="368769" y="438470"/>
                </a:lnTo>
                <a:lnTo>
                  <a:pt x="317882" y="461887"/>
                </a:lnTo>
                <a:lnTo>
                  <a:pt x="280721" y="470863"/>
                </a:lnTo>
                <a:lnTo>
                  <a:pt x="241553" y="473963"/>
                </a:lnTo>
                <a:lnTo>
                  <a:pt x="221750" y="473178"/>
                </a:lnTo>
                <a:lnTo>
                  <a:pt x="183524" y="467079"/>
                </a:lnTo>
                <a:lnTo>
                  <a:pt x="130570" y="447522"/>
                </a:lnTo>
                <a:lnTo>
                  <a:pt x="84376" y="416935"/>
                </a:lnTo>
                <a:lnTo>
                  <a:pt x="46622" y="376962"/>
                </a:lnTo>
                <a:lnTo>
                  <a:pt x="18990" y="329247"/>
                </a:lnTo>
                <a:lnTo>
                  <a:pt x="3163" y="275434"/>
                </a:lnTo>
                <a:lnTo>
                  <a:pt x="0" y="236981"/>
                </a:lnTo>
                <a:close/>
              </a:path>
            </a:pathLst>
          </a:custGeom>
          <a:ln w="25907">
            <a:solidFill>
              <a:srgbClr val="277AA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034778" y="5212460"/>
            <a:ext cx="1012825" cy="76201"/>
          </a:xfrm>
          <a:custGeom>
            <a:avLst/>
            <a:gdLst/>
            <a:ahLst/>
            <a:cxnLst/>
            <a:rect l="l" t="t" r="r" b="b"/>
            <a:pathLst>
              <a:path w="1012825" h="76200">
                <a:moveTo>
                  <a:pt x="1012179" y="22478"/>
                </a:moveTo>
                <a:lnTo>
                  <a:pt x="932931" y="22991"/>
                </a:lnTo>
                <a:lnTo>
                  <a:pt x="933084" y="42803"/>
                </a:lnTo>
                <a:lnTo>
                  <a:pt x="1012332" y="42290"/>
                </a:lnTo>
                <a:lnTo>
                  <a:pt x="1012179" y="22478"/>
                </a:lnTo>
                <a:close/>
              </a:path>
              <a:path w="1012825" h="76200">
                <a:moveTo>
                  <a:pt x="873495" y="23372"/>
                </a:moveTo>
                <a:lnTo>
                  <a:pt x="794247" y="23871"/>
                </a:lnTo>
                <a:lnTo>
                  <a:pt x="794400" y="43683"/>
                </a:lnTo>
                <a:lnTo>
                  <a:pt x="873648" y="43184"/>
                </a:lnTo>
                <a:lnTo>
                  <a:pt x="873495" y="23372"/>
                </a:lnTo>
                <a:close/>
              </a:path>
              <a:path w="1012825" h="76200">
                <a:moveTo>
                  <a:pt x="734811" y="24134"/>
                </a:moveTo>
                <a:lnTo>
                  <a:pt x="655563" y="24633"/>
                </a:lnTo>
                <a:lnTo>
                  <a:pt x="655716" y="44445"/>
                </a:lnTo>
                <a:lnTo>
                  <a:pt x="734964" y="43946"/>
                </a:lnTo>
                <a:lnTo>
                  <a:pt x="734811" y="24134"/>
                </a:lnTo>
                <a:close/>
              </a:path>
              <a:path w="1012825" h="76200">
                <a:moveTo>
                  <a:pt x="596127" y="25014"/>
                </a:moveTo>
                <a:lnTo>
                  <a:pt x="516879" y="25526"/>
                </a:lnTo>
                <a:lnTo>
                  <a:pt x="517032" y="45338"/>
                </a:lnTo>
                <a:lnTo>
                  <a:pt x="596280" y="44826"/>
                </a:lnTo>
                <a:lnTo>
                  <a:pt x="596127" y="25014"/>
                </a:lnTo>
                <a:close/>
              </a:path>
              <a:path w="1012825" h="76200">
                <a:moveTo>
                  <a:pt x="457443" y="25907"/>
                </a:moveTo>
                <a:lnTo>
                  <a:pt x="378195" y="26420"/>
                </a:lnTo>
                <a:lnTo>
                  <a:pt x="378348" y="46232"/>
                </a:lnTo>
                <a:lnTo>
                  <a:pt x="457596" y="45719"/>
                </a:lnTo>
                <a:lnTo>
                  <a:pt x="457443" y="25907"/>
                </a:lnTo>
                <a:close/>
              </a:path>
              <a:path w="1012825" h="76200">
                <a:moveTo>
                  <a:pt x="318759" y="26801"/>
                </a:moveTo>
                <a:lnTo>
                  <a:pt x="239511" y="27182"/>
                </a:lnTo>
                <a:lnTo>
                  <a:pt x="239664" y="46994"/>
                </a:lnTo>
                <a:lnTo>
                  <a:pt x="318912" y="46613"/>
                </a:lnTo>
                <a:lnTo>
                  <a:pt x="318759" y="26801"/>
                </a:lnTo>
                <a:close/>
              </a:path>
              <a:path w="1012825" h="76200">
                <a:moveTo>
                  <a:pt x="180075" y="27563"/>
                </a:moveTo>
                <a:lnTo>
                  <a:pt x="100827" y="28062"/>
                </a:lnTo>
                <a:lnTo>
                  <a:pt x="100980" y="47874"/>
                </a:lnTo>
                <a:lnTo>
                  <a:pt x="180228" y="47375"/>
                </a:lnTo>
                <a:lnTo>
                  <a:pt x="180075" y="27563"/>
                </a:lnTo>
                <a:close/>
              </a:path>
              <a:path w="1012825" h="76200">
                <a:moveTo>
                  <a:pt x="75956" y="0"/>
                </a:moveTo>
                <a:lnTo>
                  <a:pt x="0" y="38612"/>
                </a:lnTo>
                <a:lnTo>
                  <a:pt x="76443" y="76199"/>
                </a:lnTo>
                <a:lnTo>
                  <a:pt x="759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0284715" y="5412486"/>
            <a:ext cx="330835" cy="498475"/>
          </a:xfrm>
          <a:custGeom>
            <a:avLst/>
            <a:gdLst/>
            <a:ahLst/>
            <a:cxnLst/>
            <a:rect l="l" t="t" r="r" b="b"/>
            <a:pathLst>
              <a:path w="330834" h="498475">
                <a:moveTo>
                  <a:pt x="129661" y="0"/>
                </a:moveTo>
                <a:lnTo>
                  <a:pt x="0" y="89784"/>
                </a:lnTo>
                <a:lnTo>
                  <a:pt x="116342" y="193380"/>
                </a:lnTo>
                <a:lnTo>
                  <a:pt x="76840" y="223909"/>
                </a:lnTo>
                <a:lnTo>
                  <a:pt x="187086" y="322706"/>
                </a:lnTo>
                <a:lnTo>
                  <a:pt x="153283" y="344113"/>
                </a:lnTo>
                <a:lnTo>
                  <a:pt x="330707" y="498347"/>
                </a:lnTo>
                <a:lnTo>
                  <a:pt x="226070" y="297097"/>
                </a:lnTo>
                <a:lnTo>
                  <a:pt x="253745" y="277023"/>
                </a:lnTo>
                <a:lnTo>
                  <a:pt x="169163" y="156840"/>
                </a:lnTo>
                <a:lnTo>
                  <a:pt x="196839" y="140339"/>
                </a:lnTo>
                <a:lnTo>
                  <a:pt x="12966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0284715" y="5412486"/>
            <a:ext cx="330835" cy="498475"/>
          </a:xfrm>
          <a:custGeom>
            <a:avLst/>
            <a:gdLst/>
            <a:ahLst/>
            <a:cxnLst/>
            <a:rect l="l" t="t" r="r" b="b"/>
            <a:pathLst>
              <a:path w="330834" h="498475">
                <a:moveTo>
                  <a:pt x="129661" y="0"/>
                </a:moveTo>
                <a:lnTo>
                  <a:pt x="196839" y="140339"/>
                </a:lnTo>
                <a:lnTo>
                  <a:pt x="169163" y="156840"/>
                </a:lnTo>
                <a:lnTo>
                  <a:pt x="253745" y="277023"/>
                </a:lnTo>
                <a:lnTo>
                  <a:pt x="226070" y="297097"/>
                </a:lnTo>
                <a:lnTo>
                  <a:pt x="330707" y="498347"/>
                </a:lnTo>
                <a:lnTo>
                  <a:pt x="153283" y="344113"/>
                </a:lnTo>
                <a:lnTo>
                  <a:pt x="187086" y="322706"/>
                </a:lnTo>
                <a:lnTo>
                  <a:pt x="76840" y="223909"/>
                </a:lnTo>
                <a:lnTo>
                  <a:pt x="116342" y="193380"/>
                </a:lnTo>
                <a:lnTo>
                  <a:pt x="0" y="89784"/>
                </a:lnTo>
                <a:lnTo>
                  <a:pt x="129661" y="0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339218" y="5062167"/>
            <a:ext cx="5353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sz="1200" b="1" spc="-11" dirty="0">
                <a:solidFill>
                  <a:srgbClr val="FF0000"/>
                </a:solidFill>
                <a:latin typeface="Arial"/>
                <a:cs typeface="Arial"/>
              </a:rPr>
              <a:t>EXTI13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905" algn="ctr"/>
            <a:r>
              <a:rPr sz="1200" b="1" spc="-11" dirty="0">
                <a:solidFill>
                  <a:srgbClr val="FF0000"/>
                </a:solidFill>
                <a:latin typeface="Arial"/>
                <a:cs typeface="Arial"/>
              </a:rPr>
              <a:t>Irq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9920105" y="6003086"/>
            <a:ext cx="75374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Start/S</a:t>
            </a:r>
            <a:r>
              <a:rPr sz="1200" b="1" spc="-5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200" b="1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1200" b="1" spc="-11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207507" y="4015739"/>
            <a:ext cx="856489" cy="4785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362957" y="4030979"/>
            <a:ext cx="545590" cy="4587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254752" y="4040124"/>
            <a:ext cx="762000" cy="384175"/>
          </a:xfrm>
          <a:custGeom>
            <a:avLst/>
            <a:gdLst/>
            <a:ahLst/>
            <a:cxnLst/>
            <a:rect l="l" t="t" r="r" b="b"/>
            <a:pathLst>
              <a:path w="762000" h="384175">
                <a:moveTo>
                  <a:pt x="697991" y="0"/>
                </a:moveTo>
                <a:lnTo>
                  <a:pt x="62118" y="27"/>
                </a:lnTo>
                <a:lnTo>
                  <a:pt x="23216" y="14713"/>
                </a:lnTo>
                <a:lnTo>
                  <a:pt x="1634" y="49600"/>
                </a:lnTo>
                <a:lnTo>
                  <a:pt x="0" y="64007"/>
                </a:lnTo>
                <a:lnTo>
                  <a:pt x="27" y="321929"/>
                </a:lnTo>
                <a:lnTo>
                  <a:pt x="14715" y="360833"/>
                </a:lnTo>
                <a:lnTo>
                  <a:pt x="49601" y="382413"/>
                </a:lnTo>
                <a:lnTo>
                  <a:pt x="64007" y="384047"/>
                </a:lnTo>
                <a:lnTo>
                  <a:pt x="699881" y="384020"/>
                </a:lnTo>
                <a:lnTo>
                  <a:pt x="738783" y="369334"/>
                </a:lnTo>
                <a:lnTo>
                  <a:pt x="760365" y="334447"/>
                </a:lnTo>
                <a:lnTo>
                  <a:pt x="761999" y="320039"/>
                </a:lnTo>
                <a:lnTo>
                  <a:pt x="761972" y="62117"/>
                </a:lnTo>
                <a:lnTo>
                  <a:pt x="747284" y="23214"/>
                </a:lnTo>
                <a:lnTo>
                  <a:pt x="712398" y="1634"/>
                </a:lnTo>
                <a:lnTo>
                  <a:pt x="697991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54752" y="4040124"/>
            <a:ext cx="762000" cy="384175"/>
          </a:xfrm>
          <a:custGeom>
            <a:avLst/>
            <a:gdLst/>
            <a:ahLst/>
            <a:cxnLst/>
            <a:rect l="l" t="t" r="r" b="b"/>
            <a:pathLst>
              <a:path w="762000" h="384175">
                <a:moveTo>
                  <a:pt x="0" y="64007"/>
                </a:moveTo>
                <a:lnTo>
                  <a:pt x="13609" y="24586"/>
                </a:lnTo>
                <a:lnTo>
                  <a:pt x="47837" y="2067"/>
                </a:lnTo>
                <a:lnTo>
                  <a:pt x="697991" y="0"/>
                </a:lnTo>
                <a:lnTo>
                  <a:pt x="712398" y="1634"/>
                </a:lnTo>
                <a:lnTo>
                  <a:pt x="747284" y="23214"/>
                </a:lnTo>
                <a:lnTo>
                  <a:pt x="761972" y="62117"/>
                </a:lnTo>
                <a:lnTo>
                  <a:pt x="761999" y="320039"/>
                </a:lnTo>
                <a:lnTo>
                  <a:pt x="760365" y="334447"/>
                </a:lnTo>
                <a:lnTo>
                  <a:pt x="738783" y="369334"/>
                </a:lnTo>
                <a:lnTo>
                  <a:pt x="699881" y="384020"/>
                </a:lnTo>
                <a:lnTo>
                  <a:pt x="64007" y="384047"/>
                </a:lnTo>
                <a:lnTo>
                  <a:pt x="49601" y="382413"/>
                </a:lnTo>
                <a:lnTo>
                  <a:pt x="14715" y="360833"/>
                </a:lnTo>
                <a:lnTo>
                  <a:pt x="27" y="321929"/>
                </a:lnTo>
                <a:lnTo>
                  <a:pt x="0" y="64007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500248" y="4119792"/>
            <a:ext cx="27305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PC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807707" y="5768339"/>
            <a:ext cx="1495044" cy="7040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842759" y="5794248"/>
            <a:ext cx="1421892" cy="67208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854953" y="5792724"/>
            <a:ext cx="1400809" cy="609600"/>
          </a:xfrm>
          <a:custGeom>
            <a:avLst/>
            <a:gdLst/>
            <a:ahLst/>
            <a:cxnLst/>
            <a:rect l="l" t="t" r="r" b="b"/>
            <a:pathLst>
              <a:path w="1400809" h="609600">
                <a:moveTo>
                  <a:pt x="1298966" y="0"/>
                </a:moveTo>
                <a:lnTo>
                  <a:pt x="96958" y="103"/>
                </a:lnTo>
                <a:lnTo>
                  <a:pt x="55903" y="10828"/>
                </a:lnTo>
                <a:lnTo>
                  <a:pt x="23642" y="36437"/>
                </a:lnTo>
                <a:lnTo>
                  <a:pt x="4071" y="73028"/>
                </a:lnTo>
                <a:lnTo>
                  <a:pt x="0" y="101595"/>
                </a:lnTo>
                <a:lnTo>
                  <a:pt x="103" y="512634"/>
                </a:lnTo>
                <a:lnTo>
                  <a:pt x="10824" y="553685"/>
                </a:lnTo>
                <a:lnTo>
                  <a:pt x="36429" y="585951"/>
                </a:lnTo>
                <a:lnTo>
                  <a:pt x="73018" y="605527"/>
                </a:lnTo>
                <a:lnTo>
                  <a:pt x="101589" y="609599"/>
                </a:lnTo>
                <a:lnTo>
                  <a:pt x="1303597" y="609496"/>
                </a:lnTo>
                <a:lnTo>
                  <a:pt x="1344652" y="598771"/>
                </a:lnTo>
                <a:lnTo>
                  <a:pt x="1376913" y="573162"/>
                </a:lnTo>
                <a:lnTo>
                  <a:pt x="1396484" y="536571"/>
                </a:lnTo>
                <a:lnTo>
                  <a:pt x="1400555" y="508004"/>
                </a:lnTo>
                <a:lnTo>
                  <a:pt x="1400452" y="96965"/>
                </a:lnTo>
                <a:lnTo>
                  <a:pt x="1389731" y="55914"/>
                </a:lnTo>
                <a:lnTo>
                  <a:pt x="1364126" y="23648"/>
                </a:lnTo>
                <a:lnTo>
                  <a:pt x="1327537" y="4072"/>
                </a:lnTo>
                <a:lnTo>
                  <a:pt x="1298966" y="0"/>
                </a:lnTo>
                <a:close/>
              </a:path>
            </a:pathLst>
          </a:custGeom>
          <a:solidFill>
            <a:srgbClr val="FFFF9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854953" y="5792724"/>
            <a:ext cx="1400809" cy="609600"/>
          </a:xfrm>
          <a:custGeom>
            <a:avLst/>
            <a:gdLst/>
            <a:ahLst/>
            <a:cxnLst/>
            <a:rect l="l" t="t" r="r" b="b"/>
            <a:pathLst>
              <a:path w="1400809" h="609600">
                <a:moveTo>
                  <a:pt x="0" y="101595"/>
                </a:moveTo>
                <a:lnTo>
                  <a:pt x="8944" y="59852"/>
                </a:lnTo>
                <a:lnTo>
                  <a:pt x="33178" y="26488"/>
                </a:lnTo>
                <a:lnTo>
                  <a:pt x="68804" y="5406"/>
                </a:lnTo>
                <a:lnTo>
                  <a:pt x="1298966" y="0"/>
                </a:lnTo>
                <a:lnTo>
                  <a:pt x="1313573" y="1042"/>
                </a:lnTo>
                <a:lnTo>
                  <a:pt x="1352958" y="15520"/>
                </a:lnTo>
                <a:lnTo>
                  <a:pt x="1382657" y="43989"/>
                </a:lnTo>
                <a:lnTo>
                  <a:pt x="1398772" y="82546"/>
                </a:lnTo>
                <a:lnTo>
                  <a:pt x="1400555" y="508004"/>
                </a:lnTo>
                <a:lnTo>
                  <a:pt x="1399514" y="522608"/>
                </a:lnTo>
                <a:lnTo>
                  <a:pt x="1385040" y="561992"/>
                </a:lnTo>
                <a:lnTo>
                  <a:pt x="1356575" y="591696"/>
                </a:lnTo>
                <a:lnTo>
                  <a:pt x="1318018" y="607816"/>
                </a:lnTo>
                <a:lnTo>
                  <a:pt x="101589" y="609599"/>
                </a:lnTo>
                <a:lnTo>
                  <a:pt x="86982" y="608557"/>
                </a:lnTo>
                <a:lnTo>
                  <a:pt x="47597" y="594079"/>
                </a:lnTo>
                <a:lnTo>
                  <a:pt x="17898" y="565610"/>
                </a:lnTo>
                <a:lnTo>
                  <a:pt x="1783" y="527053"/>
                </a:lnTo>
                <a:lnTo>
                  <a:pt x="0" y="101595"/>
                </a:lnTo>
                <a:close/>
              </a:path>
            </a:pathLst>
          </a:custGeom>
          <a:ln w="9143">
            <a:solidFill>
              <a:srgbClr val="BA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980942" y="5883640"/>
            <a:ext cx="114935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SA</a:t>
            </a:r>
            <a:r>
              <a:rPr sz="1400" spc="-35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algn="ctr"/>
            <a:r>
              <a:rPr sz="1400" spc="-111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15200/8/1</a:t>
            </a:r>
            <a:r>
              <a:rPr sz="1400" spc="-11" dirty="0">
                <a:solidFill>
                  <a:prstClr val="black"/>
                </a:solidFill>
                <a:latin typeface="Arial"/>
                <a:cs typeface="Arial"/>
              </a:rPr>
              <a:t>/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505957" y="5999989"/>
            <a:ext cx="204216" cy="2103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092953" y="6035146"/>
            <a:ext cx="414655" cy="76201"/>
          </a:xfrm>
          <a:custGeom>
            <a:avLst/>
            <a:gdLst/>
            <a:ahLst/>
            <a:cxnLst/>
            <a:rect l="l" t="t" r="r" b="b"/>
            <a:pathLst>
              <a:path w="414654" h="76200">
                <a:moveTo>
                  <a:pt x="76199" y="0"/>
                </a:moveTo>
                <a:lnTo>
                  <a:pt x="0" y="37993"/>
                </a:lnTo>
                <a:lnTo>
                  <a:pt x="76199" y="76199"/>
                </a:lnTo>
                <a:lnTo>
                  <a:pt x="76199" y="44450"/>
                </a:lnTo>
                <a:lnTo>
                  <a:pt x="63489" y="44433"/>
                </a:lnTo>
                <a:lnTo>
                  <a:pt x="63489" y="31729"/>
                </a:lnTo>
                <a:lnTo>
                  <a:pt x="76199" y="31729"/>
                </a:lnTo>
                <a:lnTo>
                  <a:pt x="76199" y="0"/>
                </a:lnTo>
                <a:close/>
              </a:path>
              <a:path w="414654" h="76200">
                <a:moveTo>
                  <a:pt x="76199" y="31747"/>
                </a:moveTo>
                <a:lnTo>
                  <a:pt x="76199" y="44450"/>
                </a:lnTo>
                <a:lnTo>
                  <a:pt x="414009" y="44900"/>
                </a:lnTo>
                <a:lnTo>
                  <a:pt x="414162" y="32208"/>
                </a:lnTo>
                <a:lnTo>
                  <a:pt x="76199" y="31747"/>
                </a:lnTo>
                <a:close/>
              </a:path>
              <a:path w="414654" h="76200">
                <a:moveTo>
                  <a:pt x="63489" y="31729"/>
                </a:moveTo>
                <a:lnTo>
                  <a:pt x="63489" y="44433"/>
                </a:lnTo>
                <a:lnTo>
                  <a:pt x="76199" y="44450"/>
                </a:lnTo>
                <a:lnTo>
                  <a:pt x="76199" y="31747"/>
                </a:lnTo>
                <a:lnTo>
                  <a:pt x="63489" y="31729"/>
                </a:lnTo>
                <a:close/>
              </a:path>
              <a:path w="414654" h="76200">
                <a:moveTo>
                  <a:pt x="76199" y="31729"/>
                </a:moveTo>
                <a:lnTo>
                  <a:pt x="63489" y="31729"/>
                </a:lnTo>
                <a:lnTo>
                  <a:pt x="76199" y="31747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626352" y="6015146"/>
            <a:ext cx="230504" cy="79375"/>
          </a:xfrm>
          <a:custGeom>
            <a:avLst/>
            <a:gdLst/>
            <a:ahLst/>
            <a:cxnLst/>
            <a:rect l="l" t="t" r="r" b="b"/>
            <a:pathLst>
              <a:path w="230504" h="79375">
                <a:moveTo>
                  <a:pt x="65653" y="4760"/>
                </a:moveTo>
                <a:lnTo>
                  <a:pt x="0" y="59054"/>
                </a:lnTo>
                <a:lnTo>
                  <a:pt x="82814" y="78998"/>
                </a:lnTo>
                <a:lnTo>
                  <a:pt x="76327" y="50935"/>
                </a:lnTo>
                <a:lnTo>
                  <a:pt x="63245" y="50935"/>
                </a:lnTo>
                <a:lnTo>
                  <a:pt x="60441" y="38551"/>
                </a:lnTo>
                <a:lnTo>
                  <a:pt x="72804" y="35693"/>
                </a:lnTo>
                <a:lnTo>
                  <a:pt x="65653" y="4760"/>
                </a:lnTo>
                <a:close/>
              </a:path>
              <a:path w="230504" h="79375">
                <a:moveTo>
                  <a:pt x="72804" y="35693"/>
                </a:moveTo>
                <a:lnTo>
                  <a:pt x="60441" y="38551"/>
                </a:lnTo>
                <a:lnTo>
                  <a:pt x="63245" y="50935"/>
                </a:lnTo>
                <a:lnTo>
                  <a:pt x="75663" y="48062"/>
                </a:lnTo>
                <a:lnTo>
                  <a:pt x="72804" y="35693"/>
                </a:lnTo>
                <a:close/>
              </a:path>
              <a:path w="230504" h="79375">
                <a:moveTo>
                  <a:pt x="75663" y="48062"/>
                </a:moveTo>
                <a:lnTo>
                  <a:pt x="63245" y="50935"/>
                </a:lnTo>
                <a:lnTo>
                  <a:pt x="76327" y="50935"/>
                </a:lnTo>
                <a:lnTo>
                  <a:pt x="75663" y="48062"/>
                </a:lnTo>
                <a:close/>
              </a:path>
              <a:path w="230504" h="79375">
                <a:moveTo>
                  <a:pt x="227197" y="0"/>
                </a:moveTo>
                <a:lnTo>
                  <a:pt x="72804" y="35693"/>
                </a:lnTo>
                <a:lnTo>
                  <a:pt x="75663" y="48062"/>
                </a:lnTo>
                <a:lnTo>
                  <a:pt x="230002" y="12356"/>
                </a:lnTo>
                <a:lnTo>
                  <a:pt x="227197" y="0"/>
                </a:lnTo>
                <a:close/>
              </a:path>
            </a:pathLst>
          </a:custGeom>
          <a:solidFill>
            <a:srgbClr val="34A6D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6" y="56444"/>
            <a:ext cx="11031214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4300" spc="-25" dirty="0"/>
              <a:t>Adding</a:t>
            </a:r>
            <a:r>
              <a:rPr sz="4300" spc="115" dirty="0">
                <a:latin typeface="Times New Roman"/>
                <a:cs typeface="Times New Roman"/>
              </a:rPr>
              <a:t> </a:t>
            </a:r>
            <a:r>
              <a:rPr sz="4300" spc="-31" dirty="0"/>
              <a:t>SWO,</a:t>
            </a:r>
            <a:r>
              <a:rPr sz="4300" spc="135" dirty="0">
                <a:latin typeface="Times New Roman"/>
                <a:cs typeface="Times New Roman"/>
              </a:rPr>
              <a:t> </a:t>
            </a:r>
            <a:r>
              <a:rPr sz="4300" spc="-25" dirty="0"/>
              <a:t>EXTI13</a:t>
            </a:r>
            <a:r>
              <a:rPr sz="4300" spc="115" dirty="0">
                <a:latin typeface="Times New Roman"/>
                <a:cs typeface="Times New Roman"/>
              </a:rPr>
              <a:t> </a:t>
            </a:r>
            <a:r>
              <a:rPr sz="4300" spc="-31" dirty="0"/>
              <a:t>an</a:t>
            </a:r>
            <a:r>
              <a:rPr sz="4300" spc="-25" dirty="0"/>
              <a:t>d</a:t>
            </a:r>
            <a:r>
              <a:rPr sz="4300" spc="120" dirty="0">
                <a:latin typeface="Times New Roman"/>
                <a:cs typeface="Times New Roman"/>
              </a:rPr>
              <a:t> </a:t>
            </a:r>
            <a:r>
              <a:rPr sz="4300" spc="-35" dirty="0"/>
              <a:t>USA</a:t>
            </a:r>
            <a:r>
              <a:rPr sz="4300" spc="-91" dirty="0"/>
              <a:t>R</a:t>
            </a:r>
            <a:r>
              <a:rPr sz="4300" spc="-25" dirty="0"/>
              <a:t>T2</a:t>
            </a:r>
            <a:endParaRPr sz="4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380" y="713527"/>
            <a:ext cx="11098530" cy="20133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55012"/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M32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Cub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MX</a:t>
            </a:r>
            <a:r>
              <a:rPr sz="28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–</a:t>
            </a:r>
            <a:r>
              <a:rPr sz="2800" spc="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Pino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8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tab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spcBef>
                <a:spcPts val="994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Op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lang="pt-BR" b="1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b="1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b="1" spc="-11" dirty="0">
                <a:solidFill>
                  <a:srgbClr val="001F52"/>
                </a:solidFill>
                <a:latin typeface="Arial"/>
                <a:cs typeface="Arial"/>
              </a:rPr>
              <a:t>_</a:t>
            </a:r>
            <a:r>
              <a:rPr lang="pt-BR" b="1" spc="-5" dirty="0">
                <a:solidFill>
                  <a:srgbClr val="001F52"/>
                </a:solidFill>
                <a:latin typeface="Arial"/>
                <a:cs typeface="Arial"/>
              </a:rPr>
              <a:t>USART</a:t>
            </a:r>
            <a:r>
              <a:rPr b="1" spc="-5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b="1" dirty="0" err="1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b="1" spc="-15" dirty="0" err="1">
                <a:solidFill>
                  <a:srgbClr val="001F52"/>
                </a:solidFill>
                <a:latin typeface="Arial"/>
                <a:cs typeface="Arial"/>
              </a:rPr>
              <a:t>oc</a:t>
            </a:r>
            <a:r>
              <a:rPr b="1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pr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j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ect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TM3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MX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724594" lvl="1" indent="-238144">
              <a:spcBef>
                <a:spcPts val="695"/>
              </a:spcBef>
              <a:buClr>
                <a:srgbClr val="00307C"/>
              </a:buClr>
              <a:buFont typeface="Arial"/>
              <a:buChar char="•"/>
              <a:tabLst>
                <a:tab pos="725230" algn="l"/>
              </a:tabLst>
            </a:pPr>
            <a:r>
              <a:rPr sz="2000" i="1" dirty="0">
                <a:solidFill>
                  <a:srgbClr val="00307C"/>
                </a:solidFill>
                <a:latin typeface="Arial"/>
                <a:cs typeface="Arial"/>
              </a:rPr>
              <a:t>Menu</a:t>
            </a:r>
            <a:r>
              <a:rPr sz="2000" i="1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307C"/>
                </a:solidFill>
                <a:latin typeface="Arial"/>
                <a:cs typeface="Arial"/>
              </a:rPr>
              <a:t>File</a:t>
            </a:r>
            <a:r>
              <a:rPr sz="2000" i="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100" i="1" spc="-105" dirty="0">
                <a:solidFill>
                  <a:srgbClr val="00307C"/>
                </a:solidFill>
                <a:latin typeface="Wingdings"/>
                <a:cs typeface="Wingdings"/>
              </a:rPr>
              <a:t></a:t>
            </a:r>
            <a:r>
              <a:rPr sz="2100" i="1" spc="2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307C"/>
                </a:solidFill>
                <a:latin typeface="Arial"/>
                <a:cs typeface="Arial"/>
              </a:rPr>
              <a:t>Open</a:t>
            </a:r>
            <a:r>
              <a:rPr sz="2000" i="1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307C"/>
                </a:solidFill>
                <a:latin typeface="Arial"/>
                <a:cs typeface="Arial"/>
              </a:rPr>
              <a:t>Proje</a:t>
            </a:r>
            <a:r>
              <a:rPr sz="2000" i="1" spc="5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2000" i="1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5629" indent="-342928">
              <a:spcBef>
                <a:spcPts val="781"/>
              </a:spcBef>
              <a:buClr>
                <a:srgbClr val="39A8DC"/>
              </a:buClr>
              <a:buFont typeface="Arial"/>
              <a:buAutoNum type="arabicPeriod"/>
              <a:tabLst>
                <a:tab pos="355629" algn="l"/>
              </a:tabLst>
            </a:pP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TM3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pc="6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tab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724594" lvl="1" indent="-238144">
              <a:lnSpc>
                <a:spcPts val="2261"/>
              </a:lnSpc>
              <a:spcBef>
                <a:spcPts val="705"/>
              </a:spcBef>
              <a:buClr>
                <a:srgbClr val="00307C"/>
              </a:buClr>
              <a:buSzPct val="111111"/>
              <a:buFont typeface="Arial"/>
              <a:buChar char="•"/>
              <a:tabLst>
                <a:tab pos="725230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ect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spc="-20" dirty="0">
                <a:solidFill>
                  <a:srgbClr val="00307C"/>
                </a:solidFill>
                <a:latin typeface="Arial"/>
                <a:cs typeface="Arial"/>
              </a:rPr>
              <a:t>SY</a:t>
            </a:r>
            <a:r>
              <a:rPr i="1" spc="-15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i="1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900" i="1" spc="-115" dirty="0">
                <a:solidFill>
                  <a:srgbClr val="00307C"/>
                </a:solidFill>
                <a:latin typeface="Wingdings"/>
                <a:cs typeface="Wingdings"/>
              </a:rPr>
              <a:t></a:t>
            </a:r>
            <a:r>
              <a:rPr sz="1900" i="1" spc="3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spc="-5" dirty="0">
                <a:solidFill>
                  <a:srgbClr val="00307C"/>
                </a:solidFill>
                <a:latin typeface="Arial"/>
                <a:cs typeface="Arial"/>
              </a:rPr>
              <a:t>D</a:t>
            </a:r>
            <a:r>
              <a:rPr i="1"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i="1" spc="-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i="1"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i="1" dirty="0">
                <a:solidFill>
                  <a:srgbClr val="00307C"/>
                </a:solidFill>
                <a:latin typeface="Arial"/>
                <a:cs typeface="Arial"/>
              </a:rPr>
              <a:t>g</a:t>
            </a:r>
            <a:r>
              <a:rPr i="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900" i="1" spc="-115" dirty="0">
                <a:solidFill>
                  <a:srgbClr val="00307C"/>
                </a:solidFill>
                <a:latin typeface="Wingdings"/>
                <a:cs typeface="Wingdings"/>
              </a:rPr>
              <a:t></a:t>
            </a:r>
            <a:r>
              <a:rPr sz="1900" i="1" spc="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spc="-14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i="1" dirty="0">
                <a:solidFill>
                  <a:srgbClr val="00307C"/>
                </a:solidFill>
                <a:latin typeface="Arial"/>
                <a:cs typeface="Arial"/>
              </a:rPr>
              <a:t>race</a:t>
            </a:r>
            <a:r>
              <a:rPr i="1" spc="-1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dirty="0">
                <a:solidFill>
                  <a:srgbClr val="00307C"/>
                </a:solidFill>
                <a:latin typeface="Arial"/>
                <a:cs typeface="Arial"/>
              </a:rPr>
              <a:t>Asy</a:t>
            </a:r>
            <a:r>
              <a:rPr i="1"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dirty="0">
                <a:solidFill>
                  <a:srgbClr val="00307C"/>
                </a:solidFill>
                <a:latin typeface="Arial"/>
                <a:cs typeface="Arial"/>
              </a:rPr>
              <a:t>chr</a:t>
            </a:r>
            <a:r>
              <a:rPr i="1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i="1" spc="-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i="1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i="1" spc="-5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i="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i="1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i="1" spc="-5" dirty="0">
                <a:solidFill>
                  <a:srgbClr val="00307C"/>
                </a:solidFill>
                <a:latin typeface="Arial"/>
                <a:cs typeface="Arial"/>
              </a:rPr>
              <a:t>Sw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1752" y="4347971"/>
            <a:ext cx="2293620" cy="2359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665" y="4650486"/>
            <a:ext cx="2100581" cy="2039620"/>
          </a:xfrm>
          <a:custGeom>
            <a:avLst/>
            <a:gdLst/>
            <a:ahLst/>
            <a:cxnLst/>
            <a:rect l="l" t="t" r="r" b="b"/>
            <a:pathLst>
              <a:path w="2100580" h="2039620">
                <a:moveTo>
                  <a:pt x="0" y="138552"/>
                </a:moveTo>
                <a:lnTo>
                  <a:pt x="6686" y="95939"/>
                </a:lnTo>
                <a:lnTo>
                  <a:pt x="25347" y="58685"/>
                </a:lnTo>
                <a:lnTo>
                  <a:pt x="53887" y="28897"/>
                </a:lnTo>
                <a:lnTo>
                  <a:pt x="90208" y="8681"/>
                </a:lnTo>
                <a:lnTo>
                  <a:pt x="132213" y="143"/>
                </a:lnTo>
                <a:lnTo>
                  <a:pt x="1961519" y="0"/>
                </a:lnTo>
                <a:lnTo>
                  <a:pt x="1976190" y="769"/>
                </a:lnTo>
                <a:lnTo>
                  <a:pt x="2017254" y="11690"/>
                </a:lnTo>
                <a:lnTo>
                  <a:pt x="2052255" y="33890"/>
                </a:lnTo>
                <a:lnTo>
                  <a:pt x="2079086" y="65264"/>
                </a:lnTo>
                <a:lnTo>
                  <a:pt x="2095641" y="103703"/>
                </a:lnTo>
                <a:lnTo>
                  <a:pt x="2100071" y="1900534"/>
                </a:lnTo>
                <a:lnTo>
                  <a:pt x="2099302" y="1915219"/>
                </a:lnTo>
                <a:lnTo>
                  <a:pt x="2088383" y="1956305"/>
                </a:lnTo>
                <a:lnTo>
                  <a:pt x="2066186" y="1991309"/>
                </a:lnTo>
                <a:lnTo>
                  <a:pt x="2034818" y="2018133"/>
                </a:lnTo>
                <a:lnTo>
                  <a:pt x="1996383" y="2034681"/>
                </a:lnTo>
                <a:lnTo>
                  <a:pt x="138577" y="2039111"/>
                </a:lnTo>
                <a:lnTo>
                  <a:pt x="123893" y="2038343"/>
                </a:lnTo>
                <a:lnTo>
                  <a:pt x="82810" y="2027433"/>
                </a:lnTo>
                <a:lnTo>
                  <a:pt x="47808" y="2005250"/>
                </a:lnTo>
                <a:lnTo>
                  <a:pt x="20984" y="1973888"/>
                </a:lnTo>
                <a:lnTo>
                  <a:pt x="4434" y="1935445"/>
                </a:lnTo>
                <a:lnTo>
                  <a:pt x="0" y="138552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2953" y="1296923"/>
            <a:ext cx="6009132" cy="1905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1562" y="2294384"/>
            <a:ext cx="2948940" cy="502919"/>
          </a:xfrm>
          <a:custGeom>
            <a:avLst/>
            <a:gdLst/>
            <a:ahLst/>
            <a:cxnLst/>
            <a:rect l="l" t="t" r="r" b="b"/>
            <a:pathLst>
              <a:path w="2948940" h="502919">
                <a:moveTo>
                  <a:pt x="0" y="83819"/>
                </a:moveTo>
                <a:lnTo>
                  <a:pt x="10661" y="42824"/>
                </a:lnTo>
                <a:lnTo>
                  <a:pt x="38851" y="13035"/>
                </a:lnTo>
                <a:lnTo>
                  <a:pt x="78881" y="142"/>
                </a:lnTo>
                <a:lnTo>
                  <a:pt x="2865119" y="0"/>
                </a:lnTo>
                <a:lnTo>
                  <a:pt x="2879647" y="1254"/>
                </a:lnTo>
                <a:lnTo>
                  <a:pt x="2917520" y="18391"/>
                </a:lnTo>
                <a:lnTo>
                  <a:pt x="2942343" y="51160"/>
                </a:lnTo>
                <a:lnTo>
                  <a:pt x="2948939" y="419099"/>
                </a:lnTo>
                <a:lnTo>
                  <a:pt x="2947681" y="433659"/>
                </a:lnTo>
                <a:lnTo>
                  <a:pt x="2930510" y="471551"/>
                </a:lnTo>
                <a:lnTo>
                  <a:pt x="2897728" y="496340"/>
                </a:lnTo>
                <a:lnTo>
                  <a:pt x="83819" y="502919"/>
                </a:lnTo>
                <a:lnTo>
                  <a:pt x="69260" y="501665"/>
                </a:lnTo>
                <a:lnTo>
                  <a:pt x="31368" y="484528"/>
                </a:lnTo>
                <a:lnTo>
                  <a:pt x="6579" y="451759"/>
                </a:lnTo>
                <a:lnTo>
                  <a:pt x="0" y="83819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379" y="3618156"/>
            <a:ext cx="8024496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29" indent="-342928">
              <a:buClr>
                <a:srgbClr val="39A8DC"/>
              </a:buClr>
              <a:buFont typeface="Arial"/>
              <a:buAutoNum type="arabicPeriod" startAt="3"/>
              <a:tabLst>
                <a:tab pos="355629" algn="l"/>
              </a:tabLst>
            </a:pP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ic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pc="6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ft</a:t>
            </a:r>
            <a:r>
              <a:rPr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ov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PC13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se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ec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1F52"/>
                </a:solidFill>
                <a:latin typeface="Arial"/>
                <a:cs typeface="Arial"/>
              </a:rPr>
              <a:t>GPI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_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31" dirty="0">
                <a:solidFill>
                  <a:srgbClr val="001F52"/>
                </a:solidFill>
                <a:latin typeface="Arial"/>
                <a:cs typeface="Arial"/>
              </a:rPr>
              <a:t>X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I13</a:t>
            </a:r>
            <a:r>
              <a:rPr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3"/>
              </a:spcBef>
              <a:buClr>
                <a:srgbClr val="39A8DC"/>
              </a:buClr>
              <a:buFont typeface="Arial"/>
              <a:buAutoNum type="arabicPeriod" startAt="3"/>
            </a:pPr>
            <a:endParaRPr sz="2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709342" indent="-342928">
              <a:buClr>
                <a:srgbClr val="39A8DC"/>
              </a:buClr>
              <a:buFont typeface="Arial"/>
              <a:buAutoNum type="arabicPeriod" startAt="3"/>
              <a:tabLst>
                <a:tab pos="3709976" algn="l"/>
              </a:tabLst>
            </a:pP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ect</a:t>
            </a:r>
            <a:r>
              <a:rPr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USA</a:t>
            </a:r>
            <a:r>
              <a:rPr spc="-4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2</a:t>
            </a:r>
            <a:r>
              <a:rPr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as</a:t>
            </a:r>
            <a:r>
              <a:rPr spc="-25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nc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ro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pc="1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mo</a:t>
            </a:r>
            <a:r>
              <a:rPr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4077671" lvl="1" indent="-237510">
              <a:spcBef>
                <a:spcPts val="805"/>
              </a:spcBef>
              <a:buClr>
                <a:srgbClr val="00307C"/>
              </a:buClr>
              <a:buFont typeface="Arial"/>
              <a:buChar char="•"/>
              <a:tabLst>
                <a:tab pos="4078306" algn="l"/>
              </a:tabLst>
            </a:pP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l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ect</a:t>
            </a:r>
            <a:r>
              <a:rPr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USA</a:t>
            </a:r>
            <a:r>
              <a:rPr spc="-45" dirty="0">
                <a:solidFill>
                  <a:srgbClr val="00307C"/>
                </a:solidFill>
                <a:latin typeface="Arial"/>
                <a:cs typeface="Arial"/>
              </a:rPr>
              <a:t>R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2-&gt;Mod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:</a:t>
            </a:r>
            <a:r>
              <a:rPr spc="-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pc="-15" dirty="0">
                <a:solidFill>
                  <a:srgbClr val="00307C"/>
                </a:solidFill>
                <a:latin typeface="Arial"/>
                <a:cs typeface="Arial"/>
              </a:rPr>
              <a:t>As</a:t>
            </a:r>
            <a:r>
              <a:rPr spc="-40" dirty="0">
                <a:solidFill>
                  <a:srgbClr val="00307C"/>
                </a:solidFill>
                <a:latin typeface="Arial"/>
                <a:cs typeface="Arial"/>
              </a:rPr>
              <a:t>y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nc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h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ro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pc="-5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pc="-11" dirty="0">
                <a:solidFill>
                  <a:srgbClr val="00307C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5754" y="4954524"/>
            <a:ext cx="6353555" cy="1748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19621" y="5607559"/>
            <a:ext cx="2786380" cy="264160"/>
          </a:xfrm>
          <a:custGeom>
            <a:avLst/>
            <a:gdLst/>
            <a:ahLst/>
            <a:cxnLst/>
            <a:rect l="l" t="t" r="r" b="b"/>
            <a:pathLst>
              <a:path w="2786379" h="264160">
                <a:moveTo>
                  <a:pt x="0" y="43946"/>
                </a:moveTo>
                <a:lnTo>
                  <a:pt x="18714" y="7964"/>
                </a:lnTo>
                <a:lnTo>
                  <a:pt x="2741919" y="0"/>
                </a:lnTo>
                <a:lnTo>
                  <a:pt x="2756090" y="2335"/>
                </a:lnTo>
                <a:lnTo>
                  <a:pt x="2768342" y="8826"/>
                </a:lnTo>
                <a:lnTo>
                  <a:pt x="2777901" y="18703"/>
                </a:lnTo>
                <a:lnTo>
                  <a:pt x="2783993" y="31195"/>
                </a:lnTo>
                <a:lnTo>
                  <a:pt x="2785871" y="219705"/>
                </a:lnTo>
                <a:lnTo>
                  <a:pt x="2783534" y="233882"/>
                </a:lnTo>
                <a:lnTo>
                  <a:pt x="2777038" y="246133"/>
                </a:lnTo>
                <a:lnTo>
                  <a:pt x="2767157" y="255687"/>
                </a:lnTo>
                <a:lnTo>
                  <a:pt x="2754665" y="261774"/>
                </a:lnTo>
                <a:lnTo>
                  <a:pt x="43952" y="263651"/>
                </a:lnTo>
                <a:lnTo>
                  <a:pt x="29781" y="261316"/>
                </a:lnTo>
                <a:lnTo>
                  <a:pt x="17529" y="254825"/>
                </a:lnTo>
                <a:lnTo>
                  <a:pt x="7970" y="244948"/>
                </a:lnTo>
                <a:lnTo>
                  <a:pt x="1878" y="232456"/>
                </a:lnTo>
                <a:lnTo>
                  <a:pt x="0" y="43946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9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1365" y="2293619"/>
            <a:ext cx="5646420" cy="4337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06" y="56444"/>
            <a:ext cx="8110528" cy="598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0">
              <a:lnSpc>
                <a:spcPts val="5116"/>
              </a:lnSpc>
            </a:pPr>
            <a:r>
              <a:rPr sz="3600" spc="-31" dirty="0"/>
              <a:t>Configur</a:t>
            </a:r>
            <a:r>
              <a:rPr sz="3600" spc="-25" dirty="0"/>
              <a:t>e</a:t>
            </a:r>
            <a:r>
              <a:rPr sz="3600" spc="125" dirty="0">
                <a:latin typeface="Times New Roman"/>
                <a:cs typeface="Times New Roman"/>
              </a:rPr>
              <a:t> </a:t>
            </a:r>
            <a:r>
              <a:rPr sz="3600" spc="-40" dirty="0"/>
              <a:t>U</a:t>
            </a:r>
            <a:r>
              <a:rPr sz="3600" spc="-20" dirty="0"/>
              <a:t>S</a:t>
            </a:r>
            <a:r>
              <a:rPr sz="3600" spc="-31" dirty="0"/>
              <a:t>A</a:t>
            </a:r>
            <a:r>
              <a:rPr sz="3600" spc="-105" dirty="0"/>
              <a:t>R</a:t>
            </a:r>
            <a:r>
              <a:rPr sz="3600" spc="-25" dirty="0"/>
              <a:t>T2</a:t>
            </a:r>
            <a:r>
              <a:rPr sz="3600" spc="91" dirty="0">
                <a:latin typeface="Times New Roman"/>
                <a:cs typeface="Times New Roman"/>
              </a:rPr>
              <a:t> </a:t>
            </a:r>
            <a:r>
              <a:rPr sz="3600" spc="-31" dirty="0"/>
              <a:t>an</a:t>
            </a:r>
            <a:r>
              <a:rPr sz="3600" spc="-25" dirty="0"/>
              <a:t>d</a:t>
            </a:r>
            <a:r>
              <a:rPr sz="3600" spc="120" dirty="0">
                <a:latin typeface="Times New Roman"/>
                <a:cs typeface="Times New Roman"/>
              </a:rPr>
              <a:t> </a:t>
            </a:r>
            <a:r>
              <a:rPr sz="3600" spc="-25" dirty="0"/>
              <a:t>EXTI13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7648" y="713527"/>
            <a:ext cx="56654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>
              <a:lnSpc>
                <a:spcPts val="3329"/>
              </a:lnSpc>
            </a:pP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S</a:t>
            </a:r>
            <a:r>
              <a:rPr sz="2800" spc="-31" dirty="0">
                <a:solidFill>
                  <a:srgbClr val="39A8DC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M32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Cub</a:t>
            </a:r>
            <a:r>
              <a:rPr sz="2800" spc="-11" dirty="0">
                <a:solidFill>
                  <a:srgbClr val="39A8DC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MX</a:t>
            </a:r>
            <a:r>
              <a:rPr sz="2800" spc="12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–</a:t>
            </a:r>
            <a:r>
              <a:rPr sz="2800" spc="5" dirty="0">
                <a:solidFill>
                  <a:srgbClr val="39A8DC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Con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ig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39A8DC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2800" spc="9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39A8DC"/>
                </a:solidFill>
                <a:latin typeface="Arial"/>
                <a:cs typeface="Arial"/>
              </a:rPr>
              <a:t>tab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53" y="1309382"/>
            <a:ext cx="386080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nfigur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USA</a:t>
            </a:r>
            <a:r>
              <a:rPr sz="2000" spc="-4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T2</a:t>
            </a:r>
            <a:r>
              <a:rPr sz="2000" spc="5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par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amete</a:t>
            </a:r>
            <a:r>
              <a:rPr sz="2000" spc="-1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620" y="1707986"/>
            <a:ext cx="572008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0211" indent="-237510">
              <a:buClr>
                <a:srgbClr val="00307C"/>
              </a:buClr>
              <a:buFont typeface="Arial"/>
              <a:buChar char="•"/>
              <a:tabLst>
                <a:tab pos="250845" algn="l"/>
              </a:tabLst>
            </a:pPr>
            <a:r>
              <a:rPr sz="1600" spc="-131" dirty="0">
                <a:solidFill>
                  <a:srgbClr val="00307C"/>
                </a:solidFill>
                <a:latin typeface="Arial"/>
                <a:cs typeface="Arial"/>
              </a:rPr>
              <a:t>1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1520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0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bp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8</a:t>
            </a:r>
            <a:r>
              <a:rPr sz="1600" spc="51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it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dat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a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1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b</a:t>
            </a:r>
            <a:r>
              <a:rPr sz="1600" dirty="0">
                <a:solidFill>
                  <a:srgbClr val="00307C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t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stop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par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ity</a:t>
            </a:r>
            <a:r>
              <a:rPr sz="1600" spc="6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07C"/>
                </a:solidFill>
                <a:latin typeface="Arial"/>
                <a:cs typeface="Arial"/>
              </a:rPr>
              <a:t>/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n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o</a:t>
            </a:r>
            <a:r>
              <a:rPr sz="1600" spc="40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307C"/>
                </a:solidFill>
                <a:latin typeface="Arial"/>
                <a:cs typeface="Arial"/>
              </a:rPr>
              <a:t>HW</a:t>
            </a:r>
            <a:r>
              <a:rPr sz="1600" spc="55" dirty="0">
                <a:solidFill>
                  <a:srgbClr val="00307C"/>
                </a:solidFill>
                <a:latin typeface="Times New Roman"/>
                <a:cs typeface="Times New Roman"/>
              </a:rPr>
              <a:t> </a:t>
            </a:r>
            <a:r>
              <a:rPr sz="1600" spc="-11" dirty="0">
                <a:solidFill>
                  <a:srgbClr val="00307C"/>
                </a:solidFill>
                <a:latin typeface="Arial"/>
                <a:cs typeface="Arial"/>
              </a:rPr>
              <a:t>c</a:t>
            </a:r>
            <a:r>
              <a:rPr sz="1600" spc="-15" dirty="0">
                <a:solidFill>
                  <a:srgbClr val="00307C"/>
                </a:solidFill>
                <a:latin typeface="Arial"/>
                <a:cs typeface="Arial"/>
              </a:rPr>
              <a:t>ontrol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" y="1"/>
            <a:ext cx="1007363" cy="1007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7102" y="1233182"/>
            <a:ext cx="432879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marR="5081" indent="-236239">
              <a:buClr>
                <a:srgbClr val="1F487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1C2A56"/>
                </a:solidFill>
                <a:latin typeface="Arial"/>
                <a:cs typeface="Arial"/>
              </a:rPr>
              <a:t>Enable</a:t>
            </a:r>
            <a:r>
              <a:rPr sz="2000" spc="5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</a:rPr>
              <a:t>XTI</a:t>
            </a:r>
            <a:r>
              <a:rPr sz="2000" spc="4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</a:rPr>
              <a:t>l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</a:rPr>
              <a:t>ne[15:10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</a:rPr>
              <a:t>]</a:t>
            </a:r>
            <a:r>
              <a:rPr sz="2000" spc="3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</a:rPr>
              <a:t>withi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</a:rPr>
              <a:t>NV</a:t>
            </a:r>
            <a:r>
              <a:rPr sz="2000" spc="-11" dirty="0">
                <a:solidFill>
                  <a:srgbClr val="1C2A56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1C2A56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C2A56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1C2A56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1C2A56"/>
                </a:solidFill>
                <a:latin typeface="Arial"/>
                <a:cs typeface="Arial"/>
              </a:rPr>
              <a:t>nfiguration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5152" y="2058923"/>
            <a:ext cx="1737359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18326" y="6144005"/>
            <a:ext cx="4965700" cy="166370"/>
          </a:xfrm>
          <a:custGeom>
            <a:avLst/>
            <a:gdLst/>
            <a:ahLst/>
            <a:cxnLst/>
            <a:rect l="l" t="t" r="r" b="b"/>
            <a:pathLst>
              <a:path w="4965700" h="166370">
                <a:moveTo>
                  <a:pt x="0" y="27681"/>
                </a:moveTo>
                <a:lnTo>
                  <a:pt x="3598" y="14039"/>
                </a:lnTo>
                <a:lnTo>
                  <a:pt x="13077" y="4172"/>
                </a:lnTo>
                <a:lnTo>
                  <a:pt x="26462" y="26"/>
                </a:lnTo>
                <a:lnTo>
                  <a:pt x="4937516" y="0"/>
                </a:lnTo>
                <a:lnTo>
                  <a:pt x="4951135" y="3589"/>
                </a:lnTo>
                <a:lnTo>
                  <a:pt x="4961009" y="13059"/>
                </a:lnTo>
                <a:lnTo>
                  <a:pt x="4965165" y="26465"/>
                </a:lnTo>
                <a:lnTo>
                  <a:pt x="4965191" y="138434"/>
                </a:lnTo>
                <a:lnTo>
                  <a:pt x="4961593" y="152076"/>
                </a:lnTo>
                <a:lnTo>
                  <a:pt x="4952114" y="161943"/>
                </a:lnTo>
                <a:lnTo>
                  <a:pt x="4938729" y="166089"/>
                </a:lnTo>
                <a:lnTo>
                  <a:pt x="27675" y="166115"/>
                </a:lnTo>
                <a:lnTo>
                  <a:pt x="14056" y="162526"/>
                </a:lnTo>
                <a:lnTo>
                  <a:pt x="4182" y="153056"/>
                </a:lnTo>
                <a:lnTo>
                  <a:pt x="26" y="139650"/>
                </a:lnTo>
                <a:lnTo>
                  <a:pt x="0" y="27681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3209" y="2318004"/>
            <a:ext cx="4108704" cy="4312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68752" y="2135122"/>
            <a:ext cx="1767839" cy="457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0179" y="1816649"/>
            <a:ext cx="716915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3329"/>
              </a:lnSpc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Gen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ate</a:t>
            </a:r>
            <a:r>
              <a:rPr sz="2800" spc="9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co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with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800" spc="9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featu</a:t>
            </a:r>
            <a:r>
              <a:rPr sz="28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es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179" y="2345232"/>
            <a:ext cx="106667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940" indent="-236239">
              <a:lnSpc>
                <a:spcPts val="3329"/>
              </a:lnSpc>
              <a:buClr>
                <a:srgbClr val="39A8DC"/>
              </a:buClr>
              <a:buFont typeface="Arial"/>
              <a:buChar char="•"/>
              <a:tabLst>
                <a:tab pos="249574" algn="l"/>
              </a:tabLst>
            </a:pP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Perfo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800" spc="8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fu</a:t>
            </a:r>
            <a:r>
              <a:rPr sz="2800" spc="-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pro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sin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SW4S</a:t>
            </a:r>
            <a:r>
              <a:rPr sz="2800" spc="-3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M32</a:t>
            </a:r>
            <a:r>
              <a:rPr sz="2800" spc="10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lang="pt-BR" sz="2800" spc="-15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4</a:t>
            </a:r>
            <a:r>
              <a:rPr sz="2800" spc="-25" dirty="0">
                <a:solidFill>
                  <a:srgbClr val="001F52"/>
                </a:solidFill>
                <a:latin typeface="Arial"/>
                <a:cs typeface="Arial"/>
              </a:rPr>
              <a:t>_</a:t>
            </a:r>
            <a:r>
              <a:rPr lang="pt-BR" sz="2800" spc="-25" dirty="0">
                <a:solidFill>
                  <a:srgbClr val="001F52"/>
                </a:solidFill>
                <a:latin typeface="Arial"/>
                <a:cs typeface="Arial"/>
              </a:rPr>
              <a:t>USART</a:t>
            </a:r>
            <a:r>
              <a:rPr sz="2800" spc="1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pr</a:t>
            </a:r>
            <a:r>
              <a:rPr sz="2800" spc="-1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1F52"/>
                </a:solidFill>
                <a:latin typeface="Arial"/>
                <a:cs typeface="Arial"/>
              </a:rPr>
              <a:t>je</a:t>
            </a:r>
            <a:r>
              <a:rPr sz="2800" spc="-11" dirty="0">
                <a:solidFill>
                  <a:srgbClr val="001F52"/>
                </a:solidFill>
                <a:latin typeface="Arial"/>
                <a:cs typeface="Arial"/>
              </a:rPr>
              <a:t>ct)</a:t>
            </a:r>
            <a:endParaRPr sz="28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1920" y="851916"/>
            <a:ext cx="635635" cy="196850"/>
          </a:xfrm>
          <a:custGeom>
            <a:avLst/>
            <a:gdLst/>
            <a:ahLst/>
            <a:cxnLst/>
            <a:rect l="l" t="t" r="r" b="b"/>
            <a:pathLst>
              <a:path w="635634" h="196850">
                <a:moveTo>
                  <a:pt x="0" y="196595"/>
                </a:moveTo>
                <a:lnTo>
                  <a:pt x="635507" y="196595"/>
                </a:lnTo>
                <a:lnTo>
                  <a:pt x="635507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B7007B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40295" y="850226"/>
            <a:ext cx="1384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28545" y="3179063"/>
            <a:ext cx="2011680" cy="2011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2969" y="2999231"/>
            <a:ext cx="2264663" cy="2263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0115" y="3749039"/>
            <a:ext cx="1170432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47359" y="3777996"/>
            <a:ext cx="1073150" cy="809625"/>
          </a:xfrm>
          <a:custGeom>
            <a:avLst/>
            <a:gdLst/>
            <a:ahLst/>
            <a:cxnLst/>
            <a:rect l="l" t="t" r="r" b="b"/>
            <a:pathLst>
              <a:path w="1073150" h="809625">
                <a:moveTo>
                  <a:pt x="597042" y="0"/>
                </a:moveTo>
                <a:lnTo>
                  <a:pt x="597042" y="202310"/>
                </a:lnTo>
                <a:lnTo>
                  <a:pt x="0" y="202310"/>
                </a:lnTo>
                <a:lnTo>
                  <a:pt x="0" y="606932"/>
                </a:lnTo>
                <a:lnTo>
                  <a:pt x="597042" y="606932"/>
                </a:lnTo>
                <a:lnTo>
                  <a:pt x="597042" y="809243"/>
                </a:lnTo>
                <a:lnTo>
                  <a:pt x="1072895" y="404621"/>
                </a:lnTo>
                <a:lnTo>
                  <a:pt x="597042" y="0"/>
                </a:lnTo>
                <a:close/>
              </a:path>
            </a:pathLst>
          </a:custGeom>
          <a:solidFill>
            <a:srgbClr val="39A8D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47359" y="3777996"/>
            <a:ext cx="1073150" cy="809625"/>
          </a:xfrm>
          <a:custGeom>
            <a:avLst/>
            <a:gdLst/>
            <a:ahLst/>
            <a:cxnLst/>
            <a:rect l="l" t="t" r="r" b="b"/>
            <a:pathLst>
              <a:path w="1073150" h="809625">
                <a:moveTo>
                  <a:pt x="597042" y="809243"/>
                </a:moveTo>
                <a:lnTo>
                  <a:pt x="597042" y="606932"/>
                </a:lnTo>
                <a:lnTo>
                  <a:pt x="0" y="606932"/>
                </a:lnTo>
                <a:lnTo>
                  <a:pt x="0" y="202310"/>
                </a:lnTo>
                <a:lnTo>
                  <a:pt x="597042" y="202310"/>
                </a:lnTo>
                <a:lnTo>
                  <a:pt x="597042" y="0"/>
                </a:lnTo>
                <a:lnTo>
                  <a:pt x="1072895" y="404621"/>
                </a:lnTo>
                <a:lnTo>
                  <a:pt x="597042" y="809243"/>
                </a:lnTo>
                <a:close/>
              </a:path>
            </a:pathLst>
          </a:custGeom>
          <a:ln w="9143">
            <a:solidFill>
              <a:srgbClr val="39A8D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6465" y="148901"/>
            <a:ext cx="738314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Usin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40" dirty="0">
                <a:solidFill>
                  <a:srgbClr val="39A8DC"/>
                </a:solidFill>
                <a:latin typeface="Arial"/>
                <a:cs typeface="Arial"/>
              </a:rPr>
              <a:t>SWO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for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print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gcc</a:t>
            </a:r>
            <a:endParaRPr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2979" y="1233181"/>
            <a:ext cx="5184140" cy="4283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ma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n.c</a:t>
            </a:r>
            <a:r>
              <a:rPr sz="2000" b="1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rce</a:t>
            </a:r>
            <a:r>
              <a:rPr sz="2000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fi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e: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426756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lud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tdio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.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b="1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libr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ary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make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intf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or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ing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138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def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_</a:t>
            </a:r>
            <a:r>
              <a:rPr sz="2000" b="1" spc="31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b="1" spc="-15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b="1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funct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use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to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send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data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/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ove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SWO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u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IT</a:t>
            </a:r>
            <a:r>
              <a:rPr sz="2000" b="1" spc="-11" dirty="0">
                <a:solidFill>
                  <a:srgbClr val="001F52"/>
                </a:solidFill>
                <a:latin typeface="Arial"/>
                <a:cs typeface="Arial"/>
              </a:rPr>
              <a:t>M</a:t>
            </a:r>
            <a:r>
              <a:rPr sz="2000" b="1" spc="-5" dirty="0">
                <a:solidFill>
                  <a:srgbClr val="001F52"/>
                </a:solidFill>
                <a:latin typeface="Arial"/>
                <a:cs typeface="Arial"/>
              </a:rPr>
              <a:t>_SendCha</a:t>
            </a:r>
            <a:r>
              <a:rPr sz="2000" b="1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01F52"/>
                </a:solidFill>
                <a:latin typeface="Arial"/>
                <a:cs typeface="Arial"/>
              </a:rPr>
              <a:t>()</a:t>
            </a:r>
            <a:r>
              <a:rPr sz="2000" b="1" spc="2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function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325147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as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ITM_SendC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ha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11" dirty="0">
                <a:solidFill>
                  <a:srgbClr val="001F52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)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function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pting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sin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te</a:t>
            </a:r>
            <a:r>
              <a:rPr sz="2000" spc="-12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,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oul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data</a:t>
            </a:r>
            <a:r>
              <a:rPr sz="2000" spc="-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cha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acte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y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cha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acte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</a:t>
            </a:r>
            <a:r>
              <a:rPr sz="2000" spc="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5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loop.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marR="5081" indent="-236239">
              <a:spcBef>
                <a:spcPts val="1405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ad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mess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ge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s</a:t>
            </a:r>
            <a:r>
              <a:rPr sz="2000" spc="11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begi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nin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g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f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appli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ation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48940" indent="-236239">
              <a:spcBef>
                <a:spcPts val="1389"/>
              </a:spcBef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ompil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run</a:t>
            </a:r>
            <a:r>
              <a:rPr sz="2000" spc="2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1F52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1F52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1F52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1F52"/>
                </a:solidFill>
                <a:latin typeface="Arial"/>
                <a:cs typeface="Arial"/>
              </a:rPr>
              <a:t>de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75021" y="975361"/>
            <a:ext cx="4796027" cy="885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86272" y="1048512"/>
            <a:ext cx="4573906" cy="739140"/>
          </a:xfrm>
          <a:custGeom>
            <a:avLst/>
            <a:gdLst/>
            <a:ahLst/>
            <a:cxnLst/>
            <a:rect l="l" t="t" r="r" b="b"/>
            <a:pathLst>
              <a:path w="4573905" h="739139">
                <a:moveTo>
                  <a:pt x="0" y="739139"/>
                </a:moveTo>
                <a:lnTo>
                  <a:pt x="4573523" y="739139"/>
                </a:lnTo>
                <a:lnTo>
                  <a:pt x="4573523" y="0"/>
                </a:lnTo>
                <a:lnTo>
                  <a:pt x="0" y="0"/>
                </a:lnTo>
                <a:lnTo>
                  <a:pt x="0" y="7391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77710" y="1097799"/>
            <a:ext cx="2954020" cy="208915"/>
          </a:xfrm>
          <a:custGeom>
            <a:avLst/>
            <a:gdLst/>
            <a:ahLst/>
            <a:cxnLst/>
            <a:rect l="l" t="t" r="r" b="b"/>
            <a:pathLst>
              <a:path w="2954020" h="208915">
                <a:moveTo>
                  <a:pt x="0" y="208787"/>
                </a:moveTo>
                <a:lnTo>
                  <a:pt x="2953511" y="208787"/>
                </a:lnTo>
                <a:lnTo>
                  <a:pt x="2953511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31223" y="1097799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5">
                <a:moveTo>
                  <a:pt x="0" y="208787"/>
                </a:moveTo>
                <a:lnTo>
                  <a:pt x="97535" y="208787"/>
                </a:lnTo>
                <a:lnTo>
                  <a:pt x="9753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7713" y="1311159"/>
            <a:ext cx="885824" cy="208915"/>
          </a:xfrm>
          <a:custGeom>
            <a:avLst/>
            <a:gdLst/>
            <a:ahLst/>
            <a:cxnLst/>
            <a:rect l="l" t="t" r="r" b="b"/>
            <a:pathLst>
              <a:path w="885825" h="208915">
                <a:moveTo>
                  <a:pt x="0" y="208787"/>
                </a:moveTo>
                <a:lnTo>
                  <a:pt x="885443" y="208787"/>
                </a:lnTo>
                <a:lnTo>
                  <a:pt x="885443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63155" y="1311159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5">
                <a:moveTo>
                  <a:pt x="0" y="208787"/>
                </a:moveTo>
                <a:lnTo>
                  <a:pt x="97535" y="208787"/>
                </a:lnTo>
                <a:lnTo>
                  <a:pt x="9753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0691" y="1311159"/>
            <a:ext cx="690880" cy="208915"/>
          </a:xfrm>
          <a:custGeom>
            <a:avLst/>
            <a:gdLst/>
            <a:ahLst/>
            <a:cxnLst/>
            <a:rect l="l" t="t" r="r" b="b"/>
            <a:pathLst>
              <a:path w="690879" h="208915">
                <a:moveTo>
                  <a:pt x="0" y="208787"/>
                </a:moveTo>
                <a:lnTo>
                  <a:pt x="690371" y="208787"/>
                </a:lnTo>
                <a:lnTo>
                  <a:pt x="690371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51065" y="1311159"/>
            <a:ext cx="99059" cy="208915"/>
          </a:xfrm>
          <a:custGeom>
            <a:avLst/>
            <a:gdLst/>
            <a:ahLst/>
            <a:cxnLst/>
            <a:rect l="l" t="t" r="r" b="b"/>
            <a:pathLst>
              <a:path w="99059" h="208915">
                <a:moveTo>
                  <a:pt x="0" y="208787"/>
                </a:moveTo>
                <a:lnTo>
                  <a:pt x="99059" y="208787"/>
                </a:lnTo>
                <a:lnTo>
                  <a:pt x="99059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50123" y="1311159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5">
                <a:moveTo>
                  <a:pt x="0" y="208787"/>
                </a:moveTo>
                <a:lnTo>
                  <a:pt x="97535" y="208787"/>
                </a:lnTo>
                <a:lnTo>
                  <a:pt x="9753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7711" y="1526043"/>
            <a:ext cx="2757171" cy="208915"/>
          </a:xfrm>
          <a:custGeom>
            <a:avLst/>
            <a:gdLst/>
            <a:ahLst/>
            <a:cxnLst/>
            <a:rect l="l" t="t" r="r" b="b"/>
            <a:pathLst>
              <a:path w="2757170" h="208914">
                <a:moveTo>
                  <a:pt x="0" y="208787"/>
                </a:moveTo>
                <a:lnTo>
                  <a:pt x="2756915" y="208787"/>
                </a:lnTo>
                <a:lnTo>
                  <a:pt x="275691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5585" y="1962912"/>
            <a:ext cx="6196584" cy="3299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40552" y="2058925"/>
            <a:ext cx="5946775" cy="3107690"/>
          </a:xfrm>
          <a:custGeom>
            <a:avLst/>
            <a:gdLst/>
            <a:ahLst/>
            <a:cxnLst/>
            <a:rect l="l" t="t" r="r" b="b"/>
            <a:pathLst>
              <a:path w="5946775" h="3107690">
                <a:moveTo>
                  <a:pt x="0" y="3107435"/>
                </a:moveTo>
                <a:lnTo>
                  <a:pt x="5946647" y="3107435"/>
                </a:lnTo>
                <a:lnTo>
                  <a:pt x="5946647" y="0"/>
                </a:lnTo>
                <a:lnTo>
                  <a:pt x="0" y="0"/>
                </a:lnTo>
                <a:lnTo>
                  <a:pt x="0" y="3107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32632" y="2113027"/>
            <a:ext cx="2022475" cy="201295"/>
          </a:xfrm>
          <a:custGeom>
            <a:avLst/>
            <a:gdLst/>
            <a:ahLst/>
            <a:cxnLst/>
            <a:rect l="l" t="t" r="r" b="b"/>
            <a:pathLst>
              <a:path w="2022475" h="201294">
                <a:moveTo>
                  <a:pt x="0" y="201167"/>
                </a:moveTo>
                <a:lnTo>
                  <a:pt x="2022347" y="201167"/>
                </a:lnTo>
                <a:lnTo>
                  <a:pt x="2022347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54978" y="2113027"/>
            <a:ext cx="212091" cy="201295"/>
          </a:xfrm>
          <a:custGeom>
            <a:avLst/>
            <a:gdLst/>
            <a:ahLst/>
            <a:cxnLst/>
            <a:rect l="l" t="t" r="r" b="b"/>
            <a:pathLst>
              <a:path w="212090" h="201294">
                <a:moveTo>
                  <a:pt x="0" y="201167"/>
                </a:moveTo>
                <a:lnTo>
                  <a:pt x="211835" y="201167"/>
                </a:lnTo>
                <a:lnTo>
                  <a:pt x="21183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66814" y="2113027"/>
            <a:ext cx="212091" cy="201295"/>
          </a:xfrm>
          <a:custGeom>
            <a:avLst/>
            <a:gdLst/>
            <a:ahLst/>
            <a:cxnLst/>
            <a:rect l="l" t="t" r="r" b="b"/>
            <a:pathLst>
              <a:path w="212090" h="201294">
                <a:moveTo>
                  <a:pt x="0" y="201167"/>
                </a:moveTo>
                <a:lnTo>
                  <a:pt x="211835" y="201167"/>
                </a:lnTo>
                <a:lnTo>
                  <a:pt x="21183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78653" y="21130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4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32631" y="4886706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52672" y="4886706"/>
            <a:ext cx="1914525" cy="201295"/>
          </a:xfrm>
          <a:custGeom>
            <a:avLst/>
            <a:gdLst/>
            <a:ahLst/>
            <a:cxnLst/>
            <a:rect l="l" t="t" r="r" b="b"/>
            <a:pathLst>
              <a:path w="1914525" h="201295">
                <a:moveTo>
                  <a:pt x="0" y="201167"/>
                </a:moveTo>
                <a:lnTo>
                  <a:pt x="1914143" y="201167"/>
                </a:lnTo>
                <a:lnTo>
                  <a:pt x="191414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512294" y="821436"/>
            <a:ext cx="675640" cy="196850"/>
          </a:xfrm>
          <a:custGeom>
            <a:avLst/>
            <a:gdLst/>
            <a:ahLst/>
            <a:cxnLst/>
            <a:rect l="l" t="t" r="r" b="b"/>
            <a:pathLst>
              <a:path w="675640" h="196850">
                <a:moveTo>
                  <a:pt x="0" y="196595"/>
                </a:moveTo>
                <a:lnTo>
                  <a:pt x="675131" y="196595"/>
                </a:lnTo>
                <a:lnTo>
                  <a:pt x="675131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4060" y="5108446"/>
            <a:ext cx="6373368" cy="1133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40551" y="5183124"/>
            <a:ext cx="6126481" cy="984885"/>
          </a:xfrm>
          <a:custGeom>
            <a:avLst/>
            <a:gdLst/>
            <a:ahLst/>
            <a:cxnLst/>
            <a:rect l="l" t="t" r="r" b="b"/>
            <a:pathLst>
              <a:path w="6126480" h="984885">
                <a:moveTo>
                  <a:pt x="0" y="984503"/>
                </a:moveTo>
                <a:lnTo>
                  <a:pt x="6126479" y="984503"/>
                </a:lnTo>
                <a:lnTo>
                  <a:pt x="6126479" y="0"/>
                </a:lnTo>
                <a:lnTo>
                  <a:pt x="0" y="0"/>
                </a:lnTo>
                <a:lnTo>
                  <a:pt x="0" y="984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32632" y="5694463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32631" y="5907811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52672" y="5907811"/>
            <a:ext cx="1914525" cy="201295"/>
          </a:xfrm>
          <a:custGeom>
            <a:avLst/>
            <a:gdLst/>
            <a:ahLst/>
            <a:cxnLst/>
            <a:rect l="l" t="t" r="r" b="b"/>
            <a:pathLst>
              <a:path w="1914525" h="201295">
                <a:moveTo>
                  <a:pt x="0" y="201167"/>
                </a:moveTo>
                <a:lnTo>
                  <a:pt x="1914143" y="201167"/>
                </a:lnTo>
                <a:lnTo>
                  <a:pt x="191414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20820" y="819493"/>
            <a:ext cx="6058536" cy="5191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1" algn="r"/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90">
              <a:spcBef>
                <a:spcPts val="376"/>
              </a:spcBef>
            </a:pP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/*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1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U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SER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8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CO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B</a:t>
            </a:r>
            <a:r>
              <a:rPr sz="1400" spc="11" dirty="0">
                <a:solidFill>
                  <a:srgbClr val="007F00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GIN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In</a:t>
            </a:r>
            <a:r>
              <a:rPr sz="1400" spc="11" dirty="0">
                <a:solidFill>
                  <a:srgbClr val="007F00"/>
                </a:solidFill>
                <a:latin typeface="Consolas"/>
                <a:cs typeface="Consolas"/>
              </a:rPr>
              <a:t>c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lud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*/</a:t>
            </a:r>
            <a:endParaRPr sz="1400" dirty="0">
              <a:solidFill>
                <a:prstClr val="black"/>
              </a:solidFill>
              <a:latin typeface="Consolas"/>
              <a:cs typeface="Consolas"/>
            </a:endParaRPr>
          </a:p>
          <a:p>
            <a:pPr>
              <a:spcBef>
                <a:spcPts val="24"/>
              </a:spcBef>
            </a:pPr>
            <a:endParaRPr sz="1451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7790"/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/*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1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U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SER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8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CO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E</a:t>
            </a:r>
            <a:r>
              <a:rPr sz="1400" spc="11" dirty="0">
                <a:solidFill>
                  <a:srgbClr val="007F00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1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cl</a:t>
            </a:r>
            <a:r>
              <a:rPr sz="1400" spc="11" dirty="0">
                <a:solidFill>
                  <a:srgbClr val="007F00"/>
                </a:solidFill>
                <a:latin typeface="Consolas"/>
                <a:cs typeface="Consolas"/>
              </a:rPr>
              <a:t>u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des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007F00"/>
                </a:solidFill>
                <a:latin typeface="Consolas"/>
                <a:cs typeface="Consolas"/>
              </a:rPr>
              <a:t>*</a:t>
            </a:r>
            <a:r>
              <a:rPr sz="1400" dirty="0">
                <a:solidFill>
                  <a:srgbClr val="007F00"/>
                </a:solidFill>
                <a:latin typeface="Consolas"/>
                <a:cs typeface="Consolas"/>
              </a:rPr>
              <a:t>/</a:t>
            </a:r>
            <a:endParaRPr sz="14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1">
              <a:spcBef>
                <a:spcPts val="1200"/>
              </a:spcBef>
            </a:pP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USE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CO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B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EGI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1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4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*/</a:t>
            </a:r>
            <a:endParaRPr sz="14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12"/>
              </a:spcBef>
            </a:pPr>
            <a:endParaRPr sz="1451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1"/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in</a:t>
            </a:r>
            <a:r>
              <a:rPr sz="1400" b="1" dirty="0">
                <a:solidFill>
                  <a:srgbClr val="D30079"/>
                </a:solidFill>
                <a:latin typeface="Courier New"/>
                <a:cs typeface="Courier New"/>
              </a:rPr>
              <a:t>t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13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_</a:t>
            </a:r>
            <a:r>
              <a:rPr sz="1400" b="1" spc="-11" dirty="0">
                <a:solidFill>
                  <a:prstClr val="black"/>
                </a:solidFill>
                <a:latin typeface="Courier New"/>
                <a:cs typeface="Courier New"/>
              </a:rPr>
              <a:t>w</a:t>
            </a:r>
            <a:r>
              <a:rPr sz="1400" b="1" spc="-20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400" b="1" spc="-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400" b="1" spc="-11" dirty="0">
                <a:solidFill>
                  <a:prstClr val="black"/>
                </a:solidFill>
                <a:latin typeface="Courier New"/>
                <a:cs typeface="Courier New"/>
              </a:rPr>
              <a:t>te</a:t>
            </a:r>
            <a:r>
              <a:rPr sz="1400" b="1" spc="-20" dirty="0">
                <a:solidFill>
                  <a:srgbClr val="D30079"/>
                </a:solidFill>
                <a:latin typeface="Courier New"/>
                <a:cs typeface="Courier New"/>
              </a:rPr>
              <a:t>(</a:t>
            </a:r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in</a:t>
            </a:r>
            <a:r>
              <a:rPr sz="1400" b="1" dirty="0">
                <a:solidFill>
                  <a:srgbClr val="D30079"/>
                </a:solidFill>
                <a:latin typeface="Courier New"/>
                <a:cs typeface="Courier New"/>
              </a:rPr>
              <a:t>t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1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file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cha</a:t>
            </a:r>
            <a:r>
              <a:rPr sz="1400" b="1" dirty="0">
                <a:solidFill>
                  <a:srgbClr val="D30079"/>
                </a:solidFill>
                <a:latin typeface="Courier New"/>
                <a:cs typeface="Courier New"/>
              </a:rPr>
              <a:t>r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1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*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,</a:t>
            </a: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in</a:t>
            </a:r>
            <a:r>
              <a:rPr sz="1400" b="1" dirty="0">
                <a:solidFill>
                  <a:srgbClr val="D30079"/>
                </a:solidFill>
                <a:latin typeface="Courier New"/>
                <a:cs typeface="Courier New"/>
              </a:rPr>
              <a:t>t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120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le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</a:p>
          <a:p>
            <a:pPr marL="12701"/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</a:p>
          <a:p>
            <a:pPr marL="119390"/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in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t</a:t>
            </a: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taI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x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</a:p>
          <a:p>
            <a:pPr>
              <a:spcBef>
                <a:spcPts val="12"/>
              </a:spcBef>
            </a:pPr>
            <a:endParaRPr sz="1451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26078"/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for(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ata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400" spc="-11" dirty="0">
                <a:solidFill>
                  <a:prstClr val="black"/>
                </a:solidFill>
                <a:latin typeface="Courier New"/>
                <a:cs typeface="Courier New"/>
              </a:rPr>
              <a:t>x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0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13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Dat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Idx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&lt;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le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  <a:r>
              <a:rPr sz="14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Data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I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d</a:t>
            </a:r>
            <a:r>
              <a:rPr sz="1400" spc="-11" dirty="0">
                <a:solidFill>
                  <a:prstClr val="black"/>
                </a:solidFill>
                <a:latin typeface="Courier New"/>
                <a:cs typeface="Courier New"/>
              </a:rPr>
              <a:t>x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+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)</a:t>
            </a:r>
          </a:p>
          <a:p>
            <a:pPr marL="226078"/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{</a:t>
            </a:r>
          </a:p>
          <a:p>
            <a:pPr marR="2937117" algn="ctr"/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IT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_Se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dC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h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a</a:t>
            </a:r>
            <a:r>
              <a:rPr sz="1400" spc="-11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(*pt</a:t>
            </a:r>
            <a:r>
              <a:rPr sz="1400" spc="-15" dirty="0">
                <a:solidFill>
                  <a:prstClr val="black"/>
                </a:solidFill>
                <a:latin typeface="Courier New"/>
                <a:cs typeface="Courier New"/>
              </a:rPr>
              <a:t>r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++);</a:t>
            </a:r>
            <a:endParaRPr sz="14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marL="226078"/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</a:p>
          <a:p>
            <a:pPr marL="226078"/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retu</a:t>
            </a:r>
            <a:r>
              <a:rPr sz="1400" b="1" spc="-15" dirty="0">
                <a:solidFill>
                  <a:srgbClr val="D30079"/>
                </a:solidFill>
                <a:latin typeface="Courier New"/>
                <a:cs typeface="Courier New"/>
              </a:rPr>
              <a:t>r</a:t>
            </a:r>
            <a:r>
              <a:rPr sz="1400" b="1" dirty="0">
                <a:solidFill>
                  <a:srgbClr val="D30079"/>
                </a:solidFill>
                <a:latin typeface="Courier New"/>
                <a:cs typeface="Courier New"/>
              </a:rPr>
              <a:t>n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13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l</a:t>
            </a:r>
            <a:r>
              <a:rPr sz="1400" spc="-20" dirty="0">
                <a:solidFill>
                  <a:prstClr val="black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;</a:t>
            </a: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1"/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USE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CO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4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endParaRPr sz="14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9"/>
              </a:spcBef>
            </a:pPr>
            <a:endParaRPr sz="11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8586"/>
            <a:r>
              <a:rPr sz="1400" b="1" spc="-5" dirty="0">
                <a:solidFill>
                  <a:srgbClr val="D30079"/>
                </a:solidFill>
                <a:latin typeface="Courier New"/>
                <a:cs typeface="Courier New"/>
              </a:rPr>
              <a:t>printf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(</a:t>
            </a:r>
            <a:r>
              <a:rPr sz="1400" spc="-5" dirty="0">
                <a:solidFill>
                  <a:srgbClr val="006FC0"/>
                </a:solidFill>
                <a:latin typeface="Courier New"/>
                <a:cs typeface="Courier New"/>
              </a:rPr>
              <a:t>"Applicatio</a:t>
            </a:r>
            <a:r>
              <a:rPr sz="1400" dirty="0">
                <a:solidFill>
                  <a:srgbClr val="006FC0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400" spc="91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Courier New"/>
                <a:cs typeface="Courier New"/>
              </a:rPr>
              <a:t>start.\n"</a:t>
            </a:r>
            <a:r>
              <a:rPr sz="1400" spc="-5" dirty="0">
                <a:solidFill>
                  <a:prstClr val="black"/>
                </a:solidFill>
                <a:latin typeface="Courier New"/>
                <a:cs typeface="Courier New"/>
              </a:rPr>
              <a:t>);</a:t>
            </a:r>
            <a:endParaRPr sz="1400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>
              <a:spcBef>
                <a:spcPts val="36"/>
              </a:spcBef>
            </a:pPr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1"/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USE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R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CO</a:t>
            </a:r>
            <a:r>
              <a:rPr sz="1400" spc="-2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007F00"/>
                </a:solidFill>
                <a:latin typeface="Courier New"/>
                <a:cs typeface="Courier New"/>
              </a:rPr>
              <a:t>E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N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D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2</a:t>
            </a:r>
            <a:r>
              <a:rPr sz="1400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135" dirty="0">
                <a:solidFill>
                  <a:srgbClr val="007F00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7F00"/>
                </a:solidFill>
                <a:latin typeface="Courier New"/>
                <a:cs typeface="Courier New"/>
              </a:rPr>
              <a:t>*</a:t>
            </a:r>
            <a:r>
              <a:rPr sz="1400" dirty="0">
                <a:solidFill>
                  <a:srgbClr val="007F00"/>
                </a:solidFill>
                <a:latin typeface="Courier New"/>
                <a:cs typeface="Courier New"/>
              </a:rPr>
              <a:t>/</a:t>
            </a:r>
            <a:endParaRPr sz="14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65906" y="1330991"/>
            <a:ext cx="179704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b="1" dirty="0">
                <a:solidFill>
                  <a:srgbClr val="D30079"/>
                </a:solidFill>
                <a:latin typeface="Consolas"/>
                <a:cs typeface="Consolas"/>
              </a:rPr>
              <a:t>#in</a:t>
            </a:r>
            <a:r>
              <a:rPr sz="1400" b="1" spc="5" dirty="0">
                <a:solidFill>
                  <a:srgbClr val="D30079"/>
                </a:solidFill>
                <a:latin typeface="Consolas"/>
                <a:cs typeface="Consolas"/>
              </a:rPr>
              <a:t>c</a:t>
            </a:r>
            <a:r>
              <a:rPr sz="1400" b="1" dirty="0">
                <a:solidFill>
                  <a:srgbClr val="D30079"/>
                </a:solidFill>
                <a:latin typeface="Consolas"/>
                <a:cs typeface="Consolas"/>
              </a:rPr>
              <a:t>lu</a:t>
            </a:r>
            <a:r>
              <a:rPr sz="1400" b="1" spc="11" dirty="0">
                <a:solidFill>
                  <a:srgbClr val="D30079"/>
                </a:solidFill>
                <a:latin typeface="Consolas"/>
                <a:cs typeface="Consolas"/>
              </a:rPr>
              <a:t>d</a:t>
            </a:r>
            <a:r>
              <a:rPr sz="1400" b="1" dirty="0">
                <a:solidFill>
                  <a:srgbClr val="D30079"/>
                </a:solidFill>
                <a:latin typeface="Consolas"/>
                <a:cs typeface="Consolas"/>
              </a:rPr>
              <a:t>e</a:t>
            </a:r>
            <a:r>
              <a:rPr sz="1400" b="1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b="1" spc="75" dirty="0">
                <a:solidFill>
                  <a:srgbClr val="D3007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65FF"/>
                </a:solidFill>
                <a:latin typeface="Consolas"/>
                <a:cs typeface="Consolas"/>
              </a:rPr>
              <a:t>&lt;</a:t>
            </a:r>
            <a:r>
              <a:rPr sz="1400" spc="5" dirty="0">
                <a:solidFill>
                  <a:srgbClr val="0065FF"/>
                </a:solidFill>
                <a:latin typeface="Consolas"/>
                <a:cs typeface="Consolas"/>
              </a:rPr>
              <a:t>st</a:t>
            </a:r>
            <a:r>
              <a:rPr sz="1400" dirty="0">
                <a:solidFill>
                  <a:srgbClr val="0065FF"/>
                </a:solidFill>
                <a:latin typeface="Consolas"/>
                <a:cs typeface="Consolas"/>
              </a:rPr>
              <a:t>di</a:t>
            </a:r>
            <a:r>
              <a:rPr sz="1400" spc="11" dirty="0">
                <a:solidFill>
                  <a:srgbClr val="0065FF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0065FF"/>
                </a:solidFill>
                <a:latin typeface="Consolas"/>
                <a:cs typeface="Consolas"/>
              </a:rPr>
              <a:t>.</a:t>
            </a:r>
            <a:r>
              <a:rPr sz="1400" spc="5" dirty="0">
                <a:solidFill>
                  <a:srgbClr val="0065FF"/>
                </a:solidFill>
                <a:latin typeface="Consolas"/>
                <a:cs typeface="Consolas"/>
              </a:rPr>
              <a:t>h</a:t>
            </a:r>
            <a:r>
              <a:rPr sz="1400" dirty="0">
                <a:solidFill>
                  <a:srgbClr val="0065FF"/>
                </a:solidFill>
                <a:latin typeface="Consolas"/>
                <a:cs typeface="Consolas"/>
              </a:rPr>
              <a:t>&gt;</a:t>
            </a:r>
            <a:endParaRPr sz="14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20821" y="4465087"/>
            <a:ext cx="1327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1400" dirty="0">
                <a:solidFill>
                  <a:prstClr val="black"/>
                </a:solidFill>
                <a:latin typeface="Courier New"/>
                <a:cs typeface="Courier New"/>
              </a:rPr>
              <a:t>}</a:t>
            </a:r>
            <a:endParaRPr sz="14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66816" y="5907811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163" y="5489577"/>
            <a:ext cx="4103493" cy="14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57679" y="148901"/>
            <a:ext cx="832230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Usin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g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USA</a:t>
            </a:r>
            <a:r>
              <a:rPr sz="4800" spc="-75" dirty="0">
                <a:solidFill>
                  <a:srgbClr val="39A8DC"/>
                </a:solidFill>
                <a:latin typeface="Arial"/>
                <a:cs typeface="Arial"/>
              </a:rPr>
              <a:t>R</a:t>
            </a:r>
            <a:r>
              <a:rPr sz="4800" spc="-31" dirty="0">
                <a:solidFill>
                  <a:srgbClr val="39A8DC"/>
                </a:solidFill>
                <a:latin typeface="Arial"/>
                <a:cs typeface="Arial"/>
              </a:rPr>
              <a:t>T2</a:t>
            </a:r>
            <a:r>
              <a:rPr sz="4800" spc="13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20" dirty="0">
                <a:solidFill>
                  <a:srgbClr val="39A8DC"/>
                </a:solidFill>
                <a:latin typeface="Arial"/>
                <a:cs typeface="Arial"/>
              </a:rPr>
              <a:t>for</a:t>
            </a:r>
            <a:r>
              <a:rPr sz="4800" spc="140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print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f</a:t>
            </a:r>
            <a:r>
              <a:rPr sz="4800" spc="151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i</a:t>
            </a:r>
            <a:r>
              <a:rPr sz="4800" dirty="0">
                <a:solidFill>
                  <a:srgbClr val="39A8DC"/>
                </a:solidFill>
                <a:latin typeface="Arial"/>
                <a:cs typeface="Arial"/>
              </a:rPr>
              <a:t>n</a:t>
            </a:r>
            <a:r>
              <a:rPr sz="4800" spc="145" dirty="0">
                <a:solidFill>
                  <a:srgbClr val="39A8DC"/>
                </a:solidFill>
                <a:latin typeface="Times New Roman"/>
                <a:cs typeface="Times New Roman"/>
              </a:rPr>
              <a:t> </a:t>
            </a:r>
            <a:r>
              <a:rPr sz="4800" spc="-5" dirty="0">
                <a:solidFill>
                  <a:srgbClr val="39A8DC"/>
                </a:solidFill>
                <a:latin typeface="Arial"/>
                <a:cs typeface="Arial"/>
              </a:rPr>
              <a:t>gcc</a:t>
            </a:r>
            <a:endParaRPr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37356" y="1242723"/>
            <a:ext cx="3996823" cy="4594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1"/>
            <a:r>
              <a:rPr spc="-11" dirty="0"/>
              <a:t>In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b="1" spc="-20" dirty="0"/>
              <a:t>main</a:t>
            </a:r>
            <a:r>
              <a:rPr b="1" spc="-5" dirty="0"/>
              <a:t>.</a:t>
            </a:r>
            <a:r>
              <a:rPr b="1" dirty="0">
                <a:latin typeface="Arial"/>
                <a:cs typeface="Arial"/>
              </a:rPr>
              <a:t>c</a:t>
            </a:r>
            <a:r>
              <a:rPr b="1" spc="51" dirty="0">
                <a:latin typeface="Times New Roman"/>
                <a:cs typeface="Times New Roman"/>
              </a:rPr>
              <a:t> </a:t>
            </a:r>
            <a:r>
              <a:rPr dirty="0"/>
              <a:t>source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dirty="0"/>
              <a:t>fil</a:t>
            </a:r>
            <a:r>
              <a:rPr spc="-11" dirty="0"/>
              <a:t>e:</a:t>
            </a:r>
          </a:p>
          <a:p>
            <a:pPr>
              <a:spcBef>
                <a:spcPts val="29"/>
              </a:spcBef>
            </a:pPr>
            <a:endParaRPr sz="2750">
              <a:latin typeface="Times New Roman"/>
              <a:cs typeface="Times New Roman"/>
            </a:endParaRPr>
          </a:p>
          <a:p>
            <a:pPr marL="248940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5" dirty="0"/>
              <a:t>i</a:t>
            </a:r>
            <a:r>
              <a:rPr spc="-11" dirty="0"/>
              <a:t>n</a:t>
            </a:r>
            <a:r>
              <a:rPr dirty="0"/>
              <a:t>cl</a:t>
            </a:r>
            <a:r>
              <a:rPr spc="-11" dirty="0"/>
              <a:t>u</a:t>
            </a:r>
            <a:r>
              <a:rPr spc="-5" dirty="0"/>
              <a:t>d</a:t>
            </a:r>
            <a:r>
              <a:rPr dirty="0"/>
              <a:t>e</a:t>
            </a:r>
            <a:r>
              <a:rPr spc="100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b="1" spc="-20" dirty="0"/>
              <a:t>stdio</a:t>
            </a:r>
            <a:r>
              <a:rPr b="1" spc="-5" dirty="0"/>
              <a:t>.</a:t>
            </a:r>
            <a:r>
              <a:rPr b="1" spc="-15" dirty="0"/>
              <a:t>h</a:t>
            </a:r>
            <a:r>
              <a:rPr b="1" spc="35" dirty="0">
                <a:latin typeface="Times New Roman"/>
                <a:cs typeface="Times New Roman"/>
              </a:rPr>
              <a:t> </a:t>
            </a:r>
            <a:r>
              <a:rPr spc="-5" dirty="0"/>
              <a:t>l</a:t>
            </a:r>
            <a:r>
              <a:rPr spc="-11" dirty="0"/>
              <a:t>i</a:t>
            </a:r>
            <a:r>
              <a:rPr spc="-5" dirty="0"/>
              <a:t>brar</a:t>
            </a:r>
            <a:r>
              <a:rPr dirty="0"/>
              <a:t>y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11" dirty="0"/>
              <a:t>to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make</a:t>
            </a:r>
          </a:p>
          <a:p>
            <a:pPr marL="248940"/>
            <a:r>
              <a:rPr spc="-5" dirty="0"/>
              <a:t>pri</a:t>
            </a:r>
            <a:r>
              <a:rPr spc="-11" dirty="0"/>
              <a:t>n</a:t>
            </a:r>
            <a:r>
              <a:rPr dirty="0"/>
              <a:t>tf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w</a:t>
            </a:r>
            <a:r>
              <a:rPr spc="-11" dirty="0"/>
              <a:t>o</a:t>
            </a:r>
            <a:r>
              <a:rPr dirty="0"/>
              <a:t>rking</a:t>
            </a:r>
          </a:p>
          <a:p>
            <a:pPr>
              <a:spcBef>
                <a:spcPts val="43"/>
              </a:spcBef>
            </a:pPr>
            <a:endParaRPr sz="2750">
              <a:latin typeface="Times New Roman"/>
              <a:cs typeface="Times New Roman"/>
            </a:endParaRPr>
          </a:p>
          <a:p>
            <a:pPr marL="248940" marR="85732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5" dirty="0"/>
              <a:t>defi</a:t>
            </a:r>
            <a:r>
              <a:rPr spc="-11" dirty="0"/>
              <a:t>n</a:t>
            </a:r>
            <a:r>
              <a:rPr dirty="0"/>
              <a:t>e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b="1" spc="-20" dirty="0"/>
              <a:t>_</a:t>
            </a:r>
            <a:r>
              <a:rPr b="1" dirty="0">
                <a:latin typeface="Arial"/>
                <a:cs typeface="Arial"/>
              </a:rPr>
              <a:t>w</a:t>
            </a:r>
            <a:r>
              <a:rPr b="1" spc="-5" dirty="0"/>
              <a:t>ri</a:t>
            </a:r>
            <a:r>
              <a:rPr b="1" spc="11" dirty="0"/>
              <a:t>t</a:t>
            </a:r>
            <a:r>
              <a:rPr b="1" spc="-5" dirty="0"/>
              <a:t>e(</a:t>
            </a:r>
            <a:r>
              <a:rPr b="1" dirty="0">
                <a:latin typeface="Arial"/>
                <a:cs typeface="Arial"/>
              </a:rPr>
              <a:t>)</a:t>
            </a:r>
            <a:r>
              <a:rPr b="1" spc="35" dirty="0">
                <a:latin typeface="Times New Roman"/>
                <a:cs typeface="Times New Roman"/>
              </a:rPr>
              <a:t> </a:t>
            </a:r>
            <a:r>
              <a:rPr dirty="0"/>
              <a:t>function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use</a:t>
            </a:r>
            <a:r>
              <a:rPr dirty="0"/>
              <a:t>d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11" dirty="0"/>
              <a:t>to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send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dat</a:t>
            </a:r>
            <a:r>
              <a:rPr dirty="0"/>
              <a:t>a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ove</a:t>
            </a:r>
            <a:r>
              <a:rPr dirty="0"/>
              <a:t>r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spc="-5" dirty="0"/>
              <a:t>U</a:t>
            </a:r>
            <a:r>
              <a:rPr spc="-11" dirty="0"/>
              <a:t>S</a:t>
            </a:r>
            <a:r>
              <a:rPr dirty="0"/>
              <a:t>A</a:t>
            </a:r>
            <a:r>
              <a:rPr spc="-60" dirty="0"/>
              <a:t>R</a:t>
            </a:r>
            <a:r>
              <a:rPr spc="-15" dirty="0"/>
              <a:t>T2</a:t>
            </a:r>
          </a:p>
          <a:p>
            <a:pPr>
              <a:spcBef>
                <a:spcPts val="43"/>
              </a:spcBef>
              <a:buClr>
                <a:srgbClr val="39A8DC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8940" marR="5081" indent="-236239">
              <a:buClr>
                <a:srgbClr val="39A8DC"/>
              </a:buClr>
              <a:buFont typeface="Arial"/>
              <a:buChar char="•"/>
              <a:tabLst>
                <a:tab pos="248940" algn="l"/>
              </a:tabLst>
            </a:pPr>
            <a:r>
              <a:rPr spc="-5" dirty="0"/>
              <a:t>ad</a:t>
            </a:r>
            <a:r>
              <a:rPr dirty="0"/>
              <a:t>d</a:t>
            </a:r>
            <a:r>
              <a:rPr spc="71" dirty="0">
                <a:latin typeface="Times New Roman"/>
                <a:cs typeface="Times New Roman"/>
              </a:rPr>
              <a:t> </a:t>
            </a:r>
            <a:r>
              <a:rPr dirty="0"/>
              <a:t>some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mess</a:t>
            </a:r>
            <a:r>
              <a:rPr spc="-11" dirty="0"/>
              <a:t>a</a:t>
            </a:r>
            <a:r>
              <a:rPr spc="-5" dirty="0"/>
              <a:t>ge</a:t>
            </a:r>
            <a:r>
              <a:rPr dirty="0"/>
              <a:t>s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20" dirty="0"/>
              <a:t>a</a:t>
            </a:r>
            <a:r>
              <a:rPr spc="-11" dirty="0"/>
              <a:t>t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be</a:t>
            </a:r>
            <a:r>
              <a:rPr spc="-11" dirty="0"/>
              <a:t>g</a:t>
            </a:r>
            <a:r>
              <a:rPr spc="-5" dirty="0"/>
              <a:t>i</a:t>
            </a:r>
            <a:r>
              <a:rPr spc="-11" dirty="0"/>
              <a:t>n</a:t>
            </a:r>
            <a:r>
              <a:rPr spc="-5" dirty="0"/>
              <a:t>n</a:t>
            </a:r>
            <a:r>
              <a:rPr spc="-11" dirty="0"/>
              <a:t>i</a:t>
            </a:r>
            <a:r>
              <a:rPr spc="-5" dirty="0"/>
              <a:t>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o</a:t>
            </a:r>
            <a:r>
              <a:rPr spc="-11" dirty="0"/>
              <a:t>f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the</a:t>
            </a:r>
            <a:r>
              <a:rPr spc="51" dirty="0">
                <a:latin typeface="Times New Roman"/>
                <a:cs typeface="Times New Roman"/>
              </a:rPr>
              <a:t> </a:t>
            </a:r>
            <a:r>
              <a:rPr spc="-5" dirty="0"/>
              <a:t>ap</a:t>
            </a:r>
            <a:r>
              <a:rPr spc="-11" dirty="0"/>
              <a:t>p</a:t>
            </a:r>
            <a:r>
              <a:rPr spc="-5" dirty="0"/>
              <a:t>l</a:t>
            </a:r>
            <a:r>
              <a:rPr spc="-11" dirty="0"/>
              <a:t>i</a:t>
            </a:r>
            <a:r>
              <a:rPr dirty="0"/>
              <a:t>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875021" y="975361"/>
            <a:ext cx="4796027" cy="885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86272" y="1048512"/>
            <a:ext cx="4573906" cy="739140"/>
          </a:xfrm>
          <a:custGeom>
            <a:avLst/>
            <a:gdLst/>
            <a:ahLst/>
            <a:cxnLst/>
            <a:rect l="l" t="t" r="r" b="b"/>
            <a:pathLst>
              <a:path w="4573905" h="739139">
                <a:moveTo>
                  <a:pt x="0" y="739139"/>
                </a:moveTo>
                <a:lnTo>
                  <a:pt x="4573523" y="739139"/>
                </a:lnTo>
                <a:lnTo>
                  <a:pt x="4573523" y="0"/>
                </a:lnTo>
                <a:lnTo>
                  <a:pt x="0" y="0"/>
                </a:lnTo>
                <a:lnTo>
                  <a:pt x="0" y="7391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77710" y="1097799"/>
            <a:ext cx="2954020" cy="208915"/>
          </a:xfrm>
          <a:custGeom>
            <a:avLst/>
            <a:gdLst/>
            <a:ahLst/>
            <a:cxnLst/>
            <a:rect l="l" t="t" r="r" b="b"/>
            <a:pathLst>
              <a:path w="2954020" h="208915">
                <a:moveTo>
                  <a:pt x="0" y="208787"/>
                </a:moveTo>
                <a:lnTo>
                  <a:pt x="2953511" y="208787"/>
                </a:lnTo>
                <a:lnTo>
                  <a:pt x="2953511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31223" y="1097799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5">
                <a:moveTo>
                  <a:pt x="0" y="208787"/>
                </a:moveTo>
                <a:lnTo>
                  <a:pt x="97535" y="208787"/>
                </a:lnTo>
                <a:lnTo>
                  <a:pt x="9753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7713" y="1311159"/>
            <a:ext cx="885824" cy="208915"/>
          </a:xfrm>
          <a:custGeom>
            <a:avLst/>
            <a:gdLst/>
            <a:ahLst/>
            <a:cxnLst/>
            <a:rect l="l" t="t" r="r" b="b"/>
            <a:pathLst>
              <a:path w="885825" h="208915">
                <a:moveTo>
                  <a:pt x="0" y="208787"/>
                </a:moveTo>
                <a:lnTo>
                  <a:pt x="885443" y="208787"/>
                </a:lnTo>
                <a:lnTo>
                  <a:pt x="885443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63155" y="1311159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5">
                <a:moveTo>
                  <a:pt x="0" y="208787"/>
                </a:moveTo>
                <a:lnTo>
                  <a:pt x="97535" y="208787"/>
                </a:lnTo>
                <a:lnTo>
                  <a:pt x="9753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0691" y="1311159"/>
            <a:ext cx="690880" cy="208915"/>
          </a:xfrm>
          <a:custGeom>
            <a:avLst/>
            <a:gdLst/>
            <a:ahLst/>
            <a:cxnLst/>
            <a:rect l="l" t="t" r="r" b="b"/>
            <a:pathLst>
              <a:path w="690879" h="208915">
                <a:moveTo>
                  <a:pt x="0" y="208787"/>
                </a:moveTo>
                <a:lnTo>
                  <a:pt x="690371" y="208787"/>
                </a:lnTo>
                <a:lnTo>
                  <a:pt x="690371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51065" y="1311159"/>
            <a:ext cx="99059" cy="208915"/>
          </a:xfrm>
          <a:custGeom>
            <a:avLst/>
            <a:gdLst/>
            <a:ahLst/>
            <a:cxnLst/>
            <a:rect l="l" t="t" r="r" b="b"/>
            <a:pathLst>
              <a:path w="99059" h="208915">
                <a:moveTo>
                  <a:pt x="0" y="208787"/>
                </a:moveTo>
                <a:lnTo>
                  <a:pt x="99059" y="208787"/>
                </a:lnTo>
                <a:lnTo>
                  <a:pt x="99059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50123" y="1311159"/>
            <a:ext cx="97790" cy="208915"/>
          </a:xfrm>
          <a:custGeom>
            <a:avLst/>
            <a:gdLst/>
            <a:ahLst/>
            <a:cxnLst/>
            <a:rect l="l" t="t" r="r" b="b"/>
            <a:pathLst>
              <a:path w="97790" h="208915">
                <a:moveTo>
                  <a:pt x="0" y="208787"/>
                </a:moveTo>
                <a:lnTo>
                  <a:pt x="97535" y="208787"/>
                </a:lnTo>
                <a:lnTo>
                  <a:pt x="9753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77711" y="1526043"/>
            <a:ext cx="2757171" cy="208915"/>
          </a:xfrm>
          <a:custGeom>
            <a:avLst/>
            <a:gdLst/>
            <a:ahLst/>
            <a:cxnLst/>
            <a:rect l="l" t="t" r="r" b="b"/>
            <a:pathLst>
              <a:path w="2757170" h="208914">
                <a:moveTo>
                  <a:pt x="0" y="208787"/>
                </a:moveTo>
                <a:lnTo>
                  <a:pt x="2756915" y="208787"/>
                </a:lnTo>
                <a:lnTo>
                  <a:pt x="2756915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15586" y="1973579"/>
            <a:ext cx="6196582" cy="2200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79168" y="2055163"/>
            <a:ext cx="5946775" cy="2030095"/>
          </a:xfrm>
          <a:custGeom>
            <a:avLst/>
            <a:gdLst/>
            <a:ahLst/>
            <a:cxnLst/>
            <a:rect l="l" t="t" r="r" b="b"/>
            <a:pathLst>
              <a:path w="5946775" h="2030095">
                <a:moveTo>
                  <a:pt x="0" y="2029967"/>
                </a:moveTo>
                <a:lnTo>
                  <a:pt x="5946647" y="2029967"/>
                </a:lnTo>
                <a:lnTo>
                  <a:pt x="5946647" y="0"/>
                </a:lnTo>
                <a:lnTo>
                  <a:pt x="0" y="0"/>
                </a:lnTo>
                <a:lnTo>
                  <a:pt x="0" y="20299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32632" y="2113027"/>
            <a:ext cx="2022475" cy="201295"/>
          </a:xfrm>
          <a:custGeom>
            <a:avLst/>
            <a:gdLst/>
            <a:ahLst/>
            <a:cxnLst/>
            <a:rect l="l" t="t" r="r" b="b"/>
            <a:pathLst>
              <a:path w="2022475" h="201294">
                <a:moveTo>
                  <a:pt x="0" y="201167"/>
                </a:moveTo>
                <a:lnTo>
                  <a:pt x="2022347" y="201167"/>
                </a:lnTo>
                <a:lnTo>
                  <a:pt x="2022347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54978" y="2113027"/>
            <a:ext cx="212091" cy="201295"/>
          </a:xfrm>
          <a:custGeom>
            <a:avLst/>
            <a:gdLst/>
            <a:ahLst/>
            <a:cxnLst/>
            <a:rect l="l" t="t" r="r" b="b"/>
            <a:pathLst>
              <a:path w="212090" h="201294">
                <a:moveTo>
                  <a:pt x="0" y="201167"/>
                </a:moveTo>
                <a:lnTo>
                  <a:pt x="211835" y="201167"/>
                </a:lnTo>
                <a:lnTo>
                  <a:pt x="21183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66814" y="2113027"/>
            <a:ext cx="212091" cy="201295"/>
          </a:xfrm>
          <a:custGeom>
            <a:avLst/>
            <a:gdLst/>
            <a:ahLst/>
            <a:cxnLst/>
            <a:rect l="l" t="t" r="r" b="b"/>
            <a:pathLst>
              <a:path w="212090" h="201294">
                <a:moveTo>
                  <a:pt x="0" y="201167"/>
                </a:moveTo>
                <a:lnTo>
                  <a:pt x="211835" y="201167"/>
                </a:lnTo>
                <a:lnTo>
                  <a:pt x="211835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78653" y="21130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4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32631" y="3819905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52672" y="3819905"/>
            <a:ext cx="1914525" cy="201295"/>
          </a:xfrm>
          <a:custGeom>
            <a:avLst/>
            <a:gdLst/>
            <a:ahLst/>
            <a:cxnLst/>
            <a:rect l="l" t="t" r="r" b="b"/>
            <a:pathLst>
              <a:path w="1914525" h="201295">
                <a:moveTo>
                  <a:pt x="0" y="201167"/>
                </a:moveTo>
                <a:lnTo>
                  <a:pt x="1914143" y="201167"/>
                </a:lnTo>
                <a:lnTo>
                  <a:pt x="191414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512294" y="821436"/>
            <a:ext cx="675640" cy="196850"/>
          </a:xfrm>
          <a:custGeom>
            <a:avLst/>
            <a:gdLst/>
            <a:ahLst/>
            <a:cxnLst/>
            <a:rect l="l" t="t" r="r" b="b"/>
            <a:pathLst>
              <a:path w="675640" h="196850">
                <a:moveTo>
                  <a:pt x="0" y="196595"/>
                </a:moveTo>
                <a:lnTo>
                  <a:pt x="675131" y="196595"/>
                </a:lnTo>
                <a:lnTo>
                  <a:pt x="675131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solidFill>
            <a:srgbClr val="D3007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1"/>
            <a:ext cx="1074419" cy="10744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14060" y="4270247"/>
            <a:ext cx="6373368" cy="1133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40551" y="4344925"/>
            <a:ext cx="6126481" cy="984885"/>
          </a:xfrm>
          <a:custGeom>
            <a:avLst/>
            <a:gdLst/>
            <a:ahLst/>
            <a:cxnLst/>
            <a:rect l="l" t="t" r="r" b="b"/>
            <a:pathLst>
              <a:path w="6126480" h="984885">
                <a:moveTo>
                  <a:pt x="0" y="984503"/>
                </a:moveTo>
                <a:lnTo>
                  <a:pt x="6126479" y="984503"/>
                </a:lnTo>
                <a:lnTo>
                  <a:pt x="6126479" y="0"/>
                </a:lnTo>
                <a:lnTo>
                  <a:pt x="0" y="0"/>
                </a:lnTo>
                <a:lnTo>
                  <a:pt x="0" y="984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32632" y="4856227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32631" y="5069585"/>
            <a:ext cx="320040" cy="201295"/>
          </a:xfrm>
          <a:custGeom>
            <a:avLst/>
            <a:gdLst/>
            <a:ahLst/>
            <a:cxnLst/>
            <a:rect l="l" t="t" r="r" b="b"/>
            <a:pathLst>
              <a:path w="320039" h="201295">
                <a:moveTo>
                  <a:pt x="0" y="201167"/>
                </a:moveTo>
                <a:lnTo>
                  <a:pt x="320039" y="201167"/>
                </a:lnTo>
                <a:lnTo>
                  <a:pt x="32003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52672" y="5069585"/>
            <a:ext cx="1914525" cy="201295"/>
          </a:xfrm>
          <a:custGeom>
            <a:avLst/>
            <a:gdLst/>
            <a:ahLst/>
            <a:cxnLst/>
            <a:rect l="l" t="t" r="r" b="b"/>
            <a:pathLst>
              <a:path w="1914525" h="201295">
                <a:moveTo>
                  <a:pt x="0" y="201167"/>
                </a:moveTo>
                <a:lnTo>
                  <a:pt x="1914143" y="201167"/>
                </a:lnTo>
                <a:lnTo>
                  <a:pt x="1914143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66816" y="5069585"/>
            <a:ext cx="106679" cy="201295"/>
          </a:xfrm>
          <a:custGeom>
            <a:avLst/>
            <a:gdLst/>
            <a:ahLst/>
            <a:cxnLst/>
            <a:rect l="l" t="t" r="r" b="b"/>
            <a:pathLst>
              <a:path w="106679" h="201295">
                <a:moveTo>
                  <a:pt x="0" y="201167"/>
                </a:moveTo>
                <a:lnTo>
                  <a:pt x="106679" y="201167"/>
                </a:lnTo>
                <a:lnTo>
                  <a:pt x="106679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27343" y="218995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238"/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_write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file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ptr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int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len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	HAL_UART_Transmit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(&amp;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huart2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,(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uint8_t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*)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ptr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len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pt-BR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len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defTabSz="457238"/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/>
          </a:p>
        </p:txBody>
      </p:sp>
      <p:sp>
        <p:nvSpPr>
          <p:cNvPr id="37" name="Rectangle 36"/>
          <p:cNvSpPr/>
          <p:nvPr/>
        </p:nvSpPr>
        <p:spPr>
          <a:xfrm>
            <a:off x="5940552" y="43945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>
                <a:solidFill>
                  <a:srgbClr val="008000"/>
                </a:solidFill>
                <a:highlight>
                  <a:srgbClr val="FFFFFF"/>
                </a:highlight>
              </a:rPr>
              <a:t>/* USER CODE BEGIN 2 */</a:t>
            </a:r>
            <a:endParaRPr lang="pt-BR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>
                <a:solidFill>
                  <a:srgbClr val="000000"/>
                </a:solidFill>
                <a:highlight>
                  <a:srgbClr val="FFFFFF"/>
                </a:highlight>
              </a:rPr>
              <a:t>  printf</a:t>
            </a:r>
            <a:r>
              <a:rPr lang="pt-BR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>
                <a:solidFill>
                  <a:srgbClr val="808080"/>
                </a:solidFill>
                <a:highlight>
                  <a:srgbClr val="FFFFFF"/>
                </a:highlight>
              </a:rPr>
              <a:t>"Application  start.\n"</a:t>
            </a:r>
            <a:r>
              <a:rPr lang="pt-BR" b="1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  printf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</a:rPr>
              <a:t>"Press  User  button  to  start  new  stream\n"</a:t>
            </a:r>
            <a:r>
              <a:rPr lang="en-US" b="1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/>
          </a:p>
        </p:txBody>
      </p:sp>
      <p:sp>
        <p:nvSpPr>
          <p:cNvPr id="38" name="Rectangle 37"/>
          <p:cNvSpPr/>
          <p:nvPr/>
        </p:nvSpPr>
        <p:spPr>
          <a:xfrm>
            <a:off x="6032632" y="1051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/* USER CODE BEGIN Includes */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804000"/>
                </a:solidFill>
                <a:highlight>
                  <a:srgbClr val="FFFFFF"/>
                </a:highlight>
              </a:rPr>
              <a:t>#include  &lt;stdio.h&gt;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7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0D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blank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0D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0D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0D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0D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0D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T Template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chnical Marketing - IMS Systems Lab &amp; Technical Marketing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0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0099FF"/>
          </a:solidFill>
        </a:ln>
      </a:spPr>
      <a:bodyPr lIns="105357" tIns="2011820" rIns="105357" bIns="1058589" spcCol="1045" anchor="ctr"/>
      <a:lstStyle>
        <a:defPPr algn="ctr" defTabSz="658482">
          <a:lnSpc>
            <a:spcPct val="90000"/>
          </a:lnSpc>
          <a:spcAft>
            <a:spcPct val="35000"/>
          </a:spcAft>
          <a:defRPr sz="1500">
            <a:solidFill>
              <a:schemeClr val="tx1"/>
            </a:solidFill>
            <a:cs typeface="Arial" pitchFamily="34" charset="0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</a:theme>
</file>

<file path=ppt/theme/theme9.xml><?xml version="1.0" encoding="utf-8"?>
<a:theme xmlns:a="http://schemas.openxmlformats.org/drawingml/2006/main" name="6_Office theme">
  <a:themeElements>
    <a:clrScheme name="Microelectronic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9A9DC"/>
      </a:accent1>
      <a:accent2>
        <a:srgbClr val="D4007A"/>
      </a:accent2>
      <a:accent3>
        <a:srgbClr val="9C9E9F"/>
      </a:accent3>
      <a:accent4>
        <a:srgbClr val="002152"/>
      </a:accent4>
      <a:accent5>
        <a:srgbClr val="BBCC00"/>
      </a:accent5>
      <a:accent6>
        <a:srgbClr val="13235B"/>
      </a:accent6>
      <a:hlink>
        <a:srgbClr val="580D58"/>
      </a:hlink>
      <a:folHlink>
        <a:srgbClr val="003D14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570D57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</TotalTime>
  <Words>7978</Words>
  <Application>Microsoft Office PowerPoint</Application>
  <PresentationFormat>Custom</PresentationFormat>
  <Paragraphs>1692</Paragraphs>
  <Slides>133</Slides>
  <Notes>113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133</vt:i4>
      </vt:variant>
    </vt:vector>
  </HeadingPairs>
  <TitlesOfParts>
    <vt:vector size="150" baseType="lpstr">
      <vt:lpstr>Arial</vt:lpstr>
      <vt:lpstr>Calibri</vt:lpstr>
      <vt:lpstr>Consolas</vt:lpstr>
      <vt:lpstr>Courier New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ST Template</vt:lpstr>
      <vt:lpstr>Technical Marketing - IMS Systems Lab &amp; Technical Marketing</vt:lpstr>
      <vt:lpstr>6_Office theme</vt:lpstr>
      <vt:lpstr>1_blank</vt:lpstr>
      <vt:lpstr>7_Office Theme</vt:lpstr>
      <vt:lpstr>PowerPoint Presentation</vt:lpstr>
      <vt:lpstr>Goal of this session</vt:lpstr>
      <vt:lpstr>Workshop rules</vt:lpstr>
      <vt:lpstr>Training material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Checklist</vt:lpstr>
      <vt:lpstr>PowerPoint Presentation</vt:lpstr>
      <vt:lpstr>PowerPoint Presentation</vt:lpstr>
      <vt:lpstr>PowerPoint Presentation</vt:lpstr>
      <vt:lpstr>PowerPoint Presentation</vt:lpstr>
      <vt:lpstr>Checkpoint #1 verification of SW4STM32 installation</vt:lpstr>
      <vt:lpstr>PowerPoint Presentation</vt:lpstr>
      <vt:lpstr> STM32Cube Install</vt:lpstr>
      <vt:lpstr> STM32Cube configuration 1/3</vt:lpstr>
      <vt:lpstr> STM32Cube configuration 2/3</vt:lpstr>
      <vt:lpstr> STM32Cube configuration 3/3</vt:lpstr>
      <vt:lpstr> STM32CubeMX install</vt:lpstr>
      <vt:lpstr> Checkpoint #2 verification of STM32CubeMX installation</vt:lpstr>
      <vt:lpstr>PowerPoint Presentation</vt:lpstr>
      <vt:lpstr>Download &amp; Install STM32 ST-Link Utility</vt:lpstr>
      <vt:lpstr>PowerPoint Presentation</vt:lpstr>
      <vt:lpstr>PowerPoint Presentation</vt:lpstr>
      <vt:lpstr>PowerPoint Presentation</vt:lpstr>
      <vt:lpstr>Installing STMStudio</vt:lpstr>
      <vt:lpstr>PowerPoint Presentation</vt:lpstr>
      <vt:lpstr>PowerPoint Presentation</vt:lpstr>
      <vt:lpstr> STM32CubeMX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 of this part</vt:lpstr>
      <vt:lpstr>PowerPoint Presentation</vt:lpstr>
      <vt:lpstr>PowerPoint Presentation</vt:lpstr>
      <vt:lpstr>Peripheral and Pin Configuration</vt:lpstr>
      <vt:lpstr>Clock Configuration</vt:lpstr>
      <vt:lpstr>Peripheral Configuration</vt:lpstr>
      <vt:lpstr>Configure the code generator 1/2</vt:lpstr>
      <vt:lpstr>Configure the code generator 2/2</vt:lpstr>
      <vt:lpstr>Code generation</vt:lpstr>
      <vt:lpstr>PowerPoint Presentation</vt:lpstr>
      <vt:lpstr>PowerPoint Presentation</vt:lpstr>
      <vt:lpstr>Our goals for this session</vt:lpstr>
      <vt:lpstr> Create a new workspace - SW4STM32</vt:lpstr>
      <vt:lpstr>Create a new workspace</vt:lpstr>
      <vt:lpstr>Import the project into the workspace 1/3</vt:lpstr>
      <vt:lpstr>Import the project into the workspace 2/3</vt:lpstr>
      <vt:lpstr>Import the project into the workspace 3/3</vt:lpstr>
      <vt:lpstr>PowerPoint Presentation</vt:lpstr>
      <vt:lpstr> Modifying the code – Blink LED</vt:lpstr>
      <vt:lpstr> Modifying the code – Blink LED</vt:lpstr>
      <vt:lpstr>Useful project settings in SW4STM32</vt:lpstr>
      <vt:lpstr> Compiler optimization levels</vt:lpstr>
      <vt:lpstr> Issue with missing _IRQn</vt:lpstr>
      <vt:lpstr> Building the project in SW4STM32</vt:lpstr>
      <vt:lpstr>Configure the debug session in SW4STM32</vt:lpstr>
      <vt:lpstr>Configure the debug session in SW4STM32 for multiple projects in the workspace 1/2</vt:lpstr>
      <vt:lpstr>Debug session perspective watching the variables </vt:lpstr>
      <vt:lpstr>Debug session perspective watching the registers content </vt:lpstr>
      <vt:lpstr>Handling the debug session SW4STM32 </vt:lpstr>
      <vt:lpstr>PowerPoint Presentation</vt:lpstr>
      <vt:lpstr>Goal of this part</vt:lpstr>
      <vt:lpstr>PowerPoint Presentation</vt:lpstr>
      <vt:lpstr>STM32CubeMX generated codecode structure, main operations after the reset </vt:lpstr>
      <vt:lpstr>STM32CubeMX generated code code structure, main operations after the reset </vt:lpstr>
      <vt:lpstr>STM32CubeMX generated code code structure, main operations after the reset </vt:lpstr>
      <vt:lpstr>STM32CubeMX generated code code structure, main operations after the reset </vt:lpstr>
      <vt:lpstr>STM32CubeMX generated code code structure, main operations after the reset </vt:lpstr>
      <vt:lpstr>STM32CubeMX generated code code structure, main operations after the reset </vt:lpstr>
      <vt:lpstr>STM32CubeMX generated code code structure, main operations after the reset </vt:lpstr>
      <vt:lpstr>STM32CubeMX generated code peripherals initialization (DAC example) </vt:lpstr>
      <vt:lpstr>STM32CubeMX generated code code structure, main operations after the reset </vt:lpstr>
      <vt:lpstr>STM32CubeMX generated code structure, main operations after the reset - summary </vt:lpstr>
      <vt:lpstr>STM32CubeMX generated code code structure - interrupts</vt:lpstr>
      <vt:lpstr>PowerPoint Presentation</vt:lpstr>
      <vt:lpstr>HAL library function naming convention</vt:lpstr>
      <vt:lpstr>HAL library actions on peripherals </vt:lpstr>
      <vt:lpstr>HAL library actions on peripherals – polling mode </vt:lpstr>
      <vt:lpstr>HAL library actions on peripherals – interrupt mode </vt:lpstr>
      <vt:lpstr>HAL library</vt:lpstr>
      <vt:lpstr>HAL library </vt:lpstr>
      <vt:lpstr>HAL library</vt:lpstr>
      <vt:lpstr>PowerPoint Presentation</vt:lpstr>
      <vt:lpstr>PowerPoint Presentation</vt:lpstr>
      <vt:lpstr>PowerPoint Presentation</vt:lpstr>
      <vt:lpstr>Concept of the system sending measured data over SWO and USART2 via STLink</vt:lpstr>
      <vt:lpstr>Adding SWO, EXTI13 and USART2</vt:lpstr>
      <vt:lpstr>Configure USART2 and EXTI13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 viewer in STLink Utility</vt:lpstr>
      <vt:lpstr>PowerPoint Presentation</vt:lpstr>
      <vt:lpstr>Applications for programming</vt:lpstr>
      <vt:lpstr>PowerPoint Presentation</vt:lpstr>
      <vt:lpstr>STM32 Open Development Environment Building block approach</vt:lpstr>
      <vt:lpstr>PowerPoint Presentation</vt:lpstr>
      <vt:lpstr>PowerPoint Presentation</vt:lpstr>
      <vt:lpstr>PowerPoint Presentation</vt:lpstr>
      <vt:lpstr>PowerPoint Presentation</vt:lpstr>
      <vt:lpstr> Connectivity - BlueNRG Expansion Board:  </vt:lpstr>
      <vt:lpstr> Connectivity - NFC Expansion Board:  </vt:lpstr>
      <vt:lpstr> Connectivity – SPIRIT Expansion Board:  </vt:lpstr>
      <vt:lpstr> Connectivity - NFC Expansion Board:  </vt:lpstr>
      <vt:lpstr>Example: X-CUBE-MEMS1, Data Logger GUI, Precompiled BIN </vt:lpstr>
      <vt:lpstr>Sensor Expansion Board  X-NUCLEO-IKS01A1</vt:lpstr>
      <vt:lpstr>X-CUBE-MEMS1 in 7 steps Use of Sensors_DataLog GUI with precompiled BIN fmw</vt:lpstr>
      <vt:lpstr>X-CUBE-MEMS1 in 7 steps Use Sensors_DataLog GUI with precompiled BIN fmw</vt:lpstr>
      <vt:lpstr>X-CUBE-MEMS1  Utilities - Sensors_DataLog</vt:lpstr>
      <vt:lpstr>X-CUBE-MEMS1  Using serial line monitor – e.g.TeraTerm</vt:lpstr>
      <vt:lpstr>Example: X-CUBE-BLE1 – uses only the BLE board, for a full example with the Sensor board, use the BlueMicrosystem1_V3.1.1  </vt:lpstr>
      <vt:lpstr>PowerPoint Presentation</vt:lpstr>
      <vt:lpstr>Bluetooth Low Energy expansion board Evaluate using X-CUBE-BLE1 (1/2)</vt:lpstr>
      <vt:lpstr>Bluetooth Low Energy expansion board Evaluate using X-CUBE-BLE1 (2/2)</vt:lpstr>
      <vt:lpstr>Example: FP-CLD-bluemix1_software, Post metering data into the IBM Bluemix CLOUD </vt:lpstr>
      <vt:lpstr>Prototyping – IBM Cloud demo</vt:lpstr>
      <vt:lpstr>IBM Cloud vertical – How To 1/3</vt:lpstr>
      <vt:lpstr>IBM Cloud vertical – How To 2/3</vt:lpstr>
      <vt:lpstr>IBM Cloud vertical – How To 3/3</vt:lpstr>
      <vt:lpstr>IBM Cloud vertical – View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Bruno Fontes MONTANARI</cp:lastModifiedBy>
  <cp:revision>157</cp:revision>
  <dcterms:created xsi:type="dcterms:W3CDTF">2016-10-22T13:51:50Z</dcterms:created>
  <dcterms:modified xsi:type="dcterms:W3CDTF">2016-10-22T18:28:34Z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2016-10-22T00:00:00Z</vt:filetime>
  </property>
  <property fmtid="{D5CDD505-2E9C-101B-9397-08002B2CF9AE}" pid="3" name="LastSaved">
    <vt:filetime>2016-10-22T00:00:00Z</vt:filetime>
  </property>
</Properties>
</file>